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</p:sldMasterIdLst>
  <p:notesMasterIdLst>
    <p:notesMasterId r:id="rId23"/>
  </p:notesMasterIdLst>
  <p:sldIdLst>
    <p:sldId id="256" r:id="rId3"/>
    <p:sldId id="258" r:id="rId4"/>
    <p:sldId id="259" r:id="rId5"/>
    <p:sldId id="261" r:id="rId6"/>
    <p:sldId id="262" r:id="rId7"/>
    <p:sldId id="263" r:id="rId8"/>
    <p:sldId id="260" r:id="rId9"/>
    <p:sldId id="268" r:id="rId10"/>
    <p:sldId id="264" r:id="rId11"/>
    <p:sldId id="269" r:id="rId12"/>
    <p:sldId id="270" r:id="rId13"/>
    <p:sldId id="271" r:id="rId14"/>
    <p:sldId id="272" r:id="rId15"/>
    <p:sldId id="273" r:id="rId16"/>
    <p:sldId id="281" r:id="rId17"/>
    <p:sldId id="277" r:id="rId18"/>
    <p:sldId id="274" r:id="rId19"/>
    <p:sldId id="275" r:id="rId20"/>
    <p:sldId id="276" r:id="rId21"/>
    <p:sldId id="27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9744"/>
    <a:srgbClr val="009945"/>
    <a:srgbClr val="F6BF8A"/>
    <a:srgbClr val="005AA8"/>
    <a:srgbClr val="518EC4"/>
    <a:srgbClr val="0B75BA"/>
    <a:srgbClr val="167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10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BE928-9F6A-4E93-973C-DF0CC46A0498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14B6C-D9DF-4882-8FC5-806330B453A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73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14B6C-D9DF-4882-8FC5-806330B453A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07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xmlns="" id="{A5FD3A5C-4E3A-E740-A5EF-A37A17A9E8CD}"/>
              </a:ext>
            </a:extLst>
          </p:cNvPr>
          <p:cNvSpPr/>
          <p:nvPr/>
        </p:nvSpPr>
        <p:spPr>
          <a:xfrm>
            <a:off x="2" y="0"/>
            <a:ext cx="9535132" cy="13329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029" y="2228343"/>
            <a:ext cx="6590726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36" b="1" i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028" y="4708019"/>
            <a:ext cx="6949784" cy="12185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77"/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028" y="6107028"/>
            <a:ext cx="1506272" cy="365125"/>
          </a:xfrm>
          <a:prstGeom prst="rect">
            <a:avLst/>
          </a:prstGeom>
        </p:spPr>
        <p:txBody>
          <a:bodyPr/>
          <a:lstStyle/>
          <a:p>
            <a:fld id="{84A25E1A-DBB7-A94E-8A7C-4D07350CA375}" type="datetime1">
              <a:rPr lang="ru-RU" smtClean="0"/>
              <a:t>23.05.2022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68434" y="6107028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3FFAE48B-3FD5-3E49-9472-F5E0EF619203}"/>
              </a:ext>
            </a:extLst>
          </p:cNvPr>
          <p:cNvGrpSpPr/>
          <p:nvPr/>
        </p:nvGrpSpPr>
        <p:grpSpPr>
          <a:xfrm>
            <a:off x="7938140" y="-493647"/>
            <a:ext cx="4743625" cy="7351647"/>
            <a:chOff x="6010491" y="-536795"/>
            <a:chExt cx="5217988" cy="8086812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F815B488-5043-8F4B-8159-9F49ADF8B57C}"/>
                </a:ext>
              </a:extLst>
            </p:cNvPr>
            <p:cNvSpPr/>
            <p:nvPr/>
          </p:nvSpPr>
          <p:spPr>
            <a:xfrm>
              <a:off x="7760360" y="4399306"/>
              <a:ext cx="2931453" cy="3150711"/>
            </a:xfrm>
            <a:custGeom>
              <a:avLst/>
              <a:gdLst>
                <a:gd name="connsiteX0" fmla="*/ 1409 w 2931453"/>
                <a:gd name="connsiteY0" fmla="*/ 0 h 3144181"/>
                <a:gd name="connsiteX1" fmla="*/ 2931453 w 2931453"/>
                <a:gd name="connsiteY1" fmla="*/ 0 h 3144181"/>
                <a:gd name="connsiteX2" fmla="*/ 2931453 w 2931453"/>
                <a:gd name="connsiteY2" fmla="*/ 3144181 h 3144181"/>
                <a:gd name="connsiteX3" fmla="*/ 2804750 w 2931453"/>
                <a:gd name="connsiteY3" fmla="*/ 3137783 h 3144181"/>
                <a:gd name="connsiteX4" fmla="*/ 0 w 2931453"/>
                <a:gd name="connsiteY4" fmla="*/ 29736 h 3144181"/>
                <a:gd name="connsiteX5" fmla="*/ 1409 w 2931453"/>
                <a:gd name="connsiteY5" fmla="*/ 0 h 314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53" h="3144181">
                  <a:moveTo>
                    <a:pt x="1409" y="0"/>
                  </a:moveTo>
                  <a:lnTo>
                    <a:pt x="2931453" y="0"/>
                  </a:lnTo>
                  <a:lnTo>
                    <a:pt x="2931453" y="3144181"/>
                  </a:lnTo>
                  <a:lnTo>
                    <a:pt x="2804750" y="3137783"/>
                  </a:lnTo>
                  <a:cubicBezTo>
                    <a:pt x="1229363" y="2977795"/>
                    <a:pt x="0" y="1647332"/>
                    <a:pt x="0" y="29736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009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F6B7096C-2E92-6445-AD74-E88D94914607}"/>
                </a:ext>
              </a:extLst>
            </p:cNvPr>
            <p:cNvSpPr/>
            <p:nvPr/>
          </p:nvSpPr>
          <p:spPr>
            <a:xfrm>
              <a:off x="7760360" y="1468266"/>
              <a:ext cx="2931452" cy="2931457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xmlns="" id="{B0DCB348-AAD2-C84A-B195-EA49F7156383}"/>
                </a:ext>
              </a:extLst>
            </p:cNvPr>
            <p:cNvGrpSpPr/>
            <p:nvPr/>
          </p:nvGrpSpPr>
          <p:grpSpPr>
            <a:xfrm>
              <a:off x="6010491" y="-536795"/>
              <a:ext cx="1743048" cy="2005060"/>
              <a:chOff x="3459818" y="-235750"/>
              <a:chExt cx="2087851" cy="2401692"/>
            </a:xfrm>
          </p:grpSpPr>
          <p:sp>
            <p:nvSpPr>
              <p:cNvPr id="30" name="Прямоугольный треугольник 29">
                <a:extLst>
                  <a:ext uri="{FF2B5EF4-FFF2-40B4-BE49-F238E27FC236}">
                    <a16:creationId xmlns:a16="http://schemas.microsoft.com/office/drawing/2014/main" xmlns="" id="{FB87FA67-1D89-E841-A6B5-25505C0A8B16}"/>
                  </a:ext>
                </a:extLst>
              </p:cNvPr>
              <p:cNvSpPr/>
              <p:nvPr/>
            </p:nvSpPr>
            <p:spPr>
              <a:xfrm rot="5400000">
                <a:off x="3772202" y="390475"/>
                <a:ext cx="1775467" cy="1775467"/>
              </a:xfrm>
              <a:prstGeom prst="rtTriangle">
                <a:avLst/>
              </a:prstGeom>
              <a:solidFill>
                <a:srgbClr val="005A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1" name="Прямоугольный треугольник 30">
                <a:extLst>
                  <a:ext uri="{FF2B5EF4-FFF2-40B4-BE49-F238E27FC236}">
                    <a16:creationId xmlns:a16="http://schemas.microsoft.com/office/drawing/2014/main" xmlns="" id="{BAC5AB7D-FE27-8543-B8F7-4DA920D7AE58}"/>
                  </a:ext>
                </a:extLst>
              </p:cNvPr>
              <p:cNvSpPr/>
              <p:nvPr/>
            </p:nvSpPr>
            <p:spPr>
              <a:xfrm rot="18900000">
                <a:off x="4033359" y="-235750"/>
                <a:ext cx="1252448" cy="1252448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2" name="Прямоугольный треугольник 31">
                <a:extLst>
                  <a:ext uri="{FF2B5EF4-FFF2-40B4-BE49-F238E27FC236}">
                    <a16:creationId xmlns:a16="http://schemas.microsoft.com/office/drawing/2014/main" xmlns="" id="{38147153-4876-BF41-8AAD-589EBB0C1388}"/>
                  </a:ext>
                </a:extLst>
              </p:cNvPr>
              <p:cNvSpPr/>
              <p:nvPr/>
            </p:nvSpPr>
            <p:spPr>
              <a:xfrm rot="13500000">
                <a:off x="3459818" y="1411781"/>
                <a:ext cx="624767" cy="624767"/>
              </a:xfrm>
              <a:prstGeom prst="rtTriangle">
                <a:avLst/>
              </a:prstGeom>
              <a:solidFill>
                <a:srgbClr val="00A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3" name="Прямоугольный треугольник 32">
                <a:extLst>
                  <a:ext uri="{FF2B5EF4-FFF2-40B4-BE49-F238E27FC236}">
                    <a16:creationId xmlns:a16="http://schemas.microsoft.com/office/drawing/2014/main" xmlns="" id="{242E5080-7431-CD44-B495-E55DC7991C92}"/>
                  </a:ext>
                </a:extLst>
              </p:cNvPr>
              <p:cNvSpPr/>
              <p:nvPr/>
            </p:nvSpPr>
            <p:spPr>
              <a:xfrm rot="8100000">
                <a:off x="3901722" y="964685"/>
                <a:ext cx="628781" cy="628781"/>
              </a:xfrm>
              <a:prstGeom prst="rtTriangle">
                <a:avLst/>
              </a:prstGeom>
              <a:solidFill>
                <a:srgbClr val="00A7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425AC47B-2CA4-1049-9C2C-AB986797FF89}"/>
                </a:ext>
              </a:extLst>
            </p:cNvPr>
            <p:cNvGrpSpPr/>
            <p:nvPr/>
          </p:nvGrpSpPr>
          <p:grpSpPr>
            <a:xfrm>
              <a:off x="9231306" y="-262477"/>
              <a:ext cx="1997173" cy="1727478"/>
              <a:chOff x="9077752" y="-286165"/>
              <a:chExt cx="2196890" cy="1900226"/>
            </a:xfrm>
          </p:grpSpPr>
          <p:sp>
            <p:nvSpPr>
              <p:cNvPr id="35" name="Прямоугольный треугольник 34">
                <a:extLst>
                  <a:ext uri="{FF2B5EF4-FFF2-40B4-BE49-F238E27FC236}">
                    <a16:creationId xmlns:a16="http://schemas.microsoft.com/office/drawing/2014/main" xmlns="" id="{1E68609C-C6C6-0C46-93FC-A99F39765B04}"/>
                  </a:ext>
                </a:extLst>
              </p:cNvPr>
              <p:cNvSpPr/>
              <p:nvPr/>
            </p:nvSpPr>
            <p:spPr>
              <a:xfrm rot="10800000">
                <a:off x="9077752" y="0"/>
                <a:ext cx="1614061" cy="1614061"/>
              </a:xfrm>
              <a:prstGeom prst="rtTriangle">
                <a:avLst/>
              </a:prstGeom>
              <a:solidFill>
                <a:srgbClr val="E75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Прямоугольный треугольник 35">
                <a:extLst>
                  <a:ext uri="{FF2B5EF4-FFF2-40B4-BE49-F238E27FC236}">
                    <a16:creationId xmlns:a16="http://schemas.microsoft.com/office/drawing/2014/main" xmlns="" id="{323D86B9-8536-B64E-B7BA-8DD6F4F8BA8D}"/>
                  </a:ext>
                </a:extLst>
              </p:cNvPr>
              <p:cNvSpPr/>
              <p:nvPr/>
            </p:nvSpPr>
            <p:spPr>
              <a:xfrm rot="2700000">
                <a:off x="10122808" y="237337"/>
                <a:ext cx="1149490" cy="1154178"/>
              </a:xfrm>
              <a:prstGeom prst="rtTriangl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" name="Прямоугольный треугольник 36">
                <a:extLst>
                  <a:ext uri="{FF2B5EF4-FFF2-40B4-BE49-F238E27FC236}">
                    <a16:creationId xmlns:a16="http://schemas.microsoft.com/office/drawing/2014/main" xmlns="" id="{97A31E7F-ED3B-0B48-AC86-D6DEFDBD996C}"/>
                  </a:ext>
                </a:extLst>
              </p:cNvPr>
              <p:cNvSpPr/>
              <p:nvPr/>
            </p:nvSpPr>
            <p:spPr>
              <a:xfrm rot="18900000">
                <a:off x="9190908" y="-286165"/>
                <a:ext cx="574750" cy="572414"/>
              </a:xfrm>
              <a:prstGeom prst="rtTriangle">
                <a:avLst/>
              </a:prstGeom>
              <a:solidFill>
                <a:srgbClr val="FAB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8" name="Прямоугольный треугольник 37">
                <a:extLst>
                  <a:ext uri="{FF2B5EF4-FFF2-40B4-BE49-F238E27FC236}">
                    <a16:creationId xmlns:a16="http://schemas.microsoft.com/office/drawing/2014/main" xmlns="" id="{DE4944AC-B058-A74D-AABB-AE1FF8E8A845}"/>
                  </a:ext>
                </a:extLst>
              </p:cNvPr>
              <p:cNvSpPr/>
              <p:nvPr/>
            </p:nvSpPr>
            <p:spPr>
              <a:xfrm rot="13500000">
                <a:off x="9589258" y="117100"/>
                <a:ext cx="580441" cy="582809"/>
              </a:xfrm>
              <a:prstGeom prst="rtTriangle">
                <a:avLst/>
              </a:prstGeom>
              <a:solidFill>
                <a:srgbClr val="FDD8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xmlns="" id="{1F3B3C8B-0C8A-D846-A17C-7F1AB622E337}"/>
                </a:ext>
              </a:extLst>
            </p:cNvPr>
            <p:cNvSpPr/>
            <p:nvPr/>
          </p:nvSpPr>
          <p:spPr>
            <a:xfrm>
              <a:off x="8924505" y="4405836"/>
              <a:ext cx="1745721" cy="1745721"/>
            </a:xfrm>
            <a:prstGeom prst="ellipse">
              <a:avLst/>
            </a:prstGeom>
            <a:solidFill>
              <a:srgbClr val="44AB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xmlns="" id="{B39AE9CF-2151-394D-9A4B-6F8890FEDEC2}"/>
                </a:ext>
              </a:extLst>
            </p:cNvPr>
            <p:cNvSpPr/>
            <p:nvPr/>
          </p:nvSpPr>
          <p:spPr>
            <a:xfrm>
              <a:off x="9399544" y="4880875"/>
              <a:ext cx="795642" cy="7956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xmlns="" id="{ABB4A0C1-1644-B145-924C-C23C2837DA68}"/>
                </a:ext>
              </a:extLst>
            </p:cNvPr>
            <p:cNvGrpSpPr/>
            <p:nvPr/>
          </p:nvGrpSpPr>
          <p:grpSpPr>
            <a:xfrm>
              <a:off x="6270000" y="1"/>
              <a:ext cx="2959668" cy="2937568"/>
              <a:chOff x="5999544" y="2659343"/>
              <a:chExt cx="1518371" cy="1507033"/>
            </a:xfrm>
          </p:grpSpPr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006365DC-6F72-BC4A-9E76-CD7F18E3A2D9}"/>
                  </a:ext>
                </a:extLst>
              </p:cNvPr>
              <p:cNvSpPr/>
              <p:nvPr/>
            </p:nvSpPr>
            <p:spPr>
              <a:xfrm>
                <a:off x="6764132" y="3410918"/>
                <a:ext cx="753783" cy="753784"/>
              </a:xfrm>
              <a:custGeom>
                <a:avLst/>
                <a:gdLst>
                  <a:gd name="connsiteX0" fmla="*/ 0 w 753783"/>
                  <a:gd name="connsiteY0" fmla="*/ 0 h 764586"/>
                  <a:gd name="connsiteX1" fmla="*/ 753783 w 753783"/>
                  <a:gd name="connsiteY1" fmla="*/ 0 h 764586"/>
                  <a:gd name="connsiteX2" fmla="*/ 750100 w 753783"/>
                  <a:gd name="connsiteY2" fmla="*/ 72933 h 764586"/>
                  <a:gd name="connsiteX3" fmla="*/ 61556 w 753783"/>
                  <a:gd name="connsiteY3" fmla="*/ 761477 h 764586"/>
                  <a:gd name="connsiteX4" fmla="*/ 0 w 753783"/>
                  <a:gd name="connsiteY4" fmla="*/ 764586 h 764586"/>
                  <a:gd name="connsiteX5" fmla="*/ 0 w 753783"/>
                  <a:gd name="connsiteY5" fmla="*/ 0 h 764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FA9C7147-E2CE-2F42-AA2F-32A4C50505FF}"/>
                  </a:ext>
                </a:extLst>
              </p:cNvPr>
              <p:cNvSpPr/>
              <p:nvPr/>
            </p:nvSpPr>
            <p:spPr>
              <a:xfrm rot="5400000">
                <a:off x="6004945" y="3407192"/>
                <a:ext cx="753783" cy="764586"/>
              </a:xfrm>
              <a:custGeom>
                <a:avLst/>
                <a:gdLst>
                  <a:gd name="connsiteX0" fmla="*/ 0 w 753783"/>
                  <a:gd name="connsiteY0" fmla="*/ 0 h 764586"/>
                  <a:gd name="connsiteX1" fmla="*/ 753783 w 753783"/>
                  <a:gd name="connsiteY1" fmla="*/ 0 h 764586"/>
                  <a:gd name="connsiteX2" fmla="*/ 750100 w 753783"/>
                  <a:gd name="connsiteY2" fmla="*/ 72933 h 764586"/>
                  <a:gd name="connsiteX3" fmla="*/ 61556 w 753783"/>
                  <a:gd name="connsiteY3" fmla="*/ 761477 h 764586"/>
                  <a:gd name="connsiteX4" fmla="*/ 0 w 753783"/>
                  <a:gd name="connsiteY4" fmla="*/ 764586 h 764586"/>
                  <a:gd name="connsiteX5" fmla="*/ 0 w 753783"/>
                  <a:gd name="connsiteY5" fmla="*/ 0 h 764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5CC511D0-02C7-4A48-A091-1402A87CE0BE}"/>
                  </a:ext>
                </a:extLst>
              </p:cNvPr>
              <p:cNvSpPr/>
              <p:nvPr/>
            </p:nvSpPr>
            <p:spPr>
              <a:xfrm rot="10800000">
                <a:off x="6764132" y="2659343"/>
                <a:ext cx="753783" cy="753784"/>
              </a:xfrm>
              <a:custGeom>
                <a:avLst/>
                <a:gdLst>
                  <a:gd name="connsiteX0" fmla="*/ 0 w 753783"/>
                  <a:gd name="connsiteY0" fmla="*/ 0 h 764586"/>
                  <a:gd name="connsiteX1" fmla="*/ 753783 w 753783"/>
                  <a:gd name="connsiteY1" fmla="*/ 0 h 764586"/>
                  <a:gd name="connsiteX2" fmla="*/ 750100 w 753783"/>
                  <a:gd name="connsiteY2" fmla="*/ 72933 h 764586"/>
                  <a:gd name="connsiteX3" fmla="*/ 61556 w 753783"/>
                  <a:gd name="connsiteY3" fmla="*/ 761477 h 764586"/>
                  <a:gd name="connsiteX4" fmla="*/ 0 w 753783"/>
                  <a:gd name="connsiteY4" fmla="*/ 764586 h 764586"/>
                  <a:gd name="connsiteX5" fmla="*/ 0 w 753783"/>
                  <a:gd name="connsiteY5" fmla="*/ 0 h 764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xmlns="" id="{19159786-1379-2F4C-96B9-47D3779E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3026" y="1898844"/>
              <a:ext cx="1346982" cy="1346982"/>
            </a:xfrm>
            <a:prstGeom prst="rect">
              <a:avLst/>
            </a:prstGeom>
          </p:spPr>
        </p:pic>
      </p:grpSp>
      <p:pic>
        <p:nvPicPr>
          <p:cNvPr id="48" name="Рисунок 47" descr="Изображение выглядит как текст, знак, посу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93A53101-9496-F843-985B-4255626E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60" y="418706"/>
            <a:ext cx="2377080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36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89DA0C0-5BE5-8541-9B18-4FEEC5406BE7}"/>
              </a:ext>
            </a:extLst>
          </p:cNvPr>
          <p:cNvSpPr/>
          <p:nvPr/>
        </p:nvSpPr>
        <p:spPr>
          <a:xfrm>
            <a:off x="8605664" y="0"/>
            <a:ext cx="35863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E864E579-5D34-BA44-8616-7A6ECA5D8FD3}"/>
              </a:ext>
            </a:extLst>
          </p:cNvPr>
          <p:cNvGrpSpPr/>
          <p:nvPr/>
        </p:nvGrpSpPr>
        <p:grpSpPr>
          <a:xfrm>
            <a:off x="8605664" y="5002018"/>
            <a:ext cx="3586336" cy="1855982"/>
            <a:chOff x="7105477" y="5703693"/>
            <a:chExt cx="3586336" cy="1855982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A6FCBC0-9390-F040-9E4B-D4F46B4CA6BC}"/>
                </a:ext>
              </a:extLst>
            </p:cNvPr>
            <p:cNvSpPr/>
            <p:nvPr/>
          </p:nvSpPr>
          <p:spPr>
            <a:xfrm>
              <a:off x="7105477" y="5703693"/>
              <a:ext cx="3586336" cy="1855982"/>
            </a:xfrm>
            <a:custGeom>
              <a:avLst/>
              <a:gdLst>
                <a:gd name="connsiteX0" fmla="*/ 3199069 w 3586336"/>
                <a:gd name="connsiteY0" fmla="*/ 0 h 1855982"/>
                <a:gd name="connsiteX1" fmla="*/ 3576365 w 3586336"/>
                <a:gd name="connsiteY1" fmla="*/ 19052 h 1855982"/>
                <a:gd name="connsiteX2" fmla="*/ 3586336 w 3586336"/>
                <a:gd name="connsiteY2" fmla="*/ 20319 h 1855982"/>
                <a:gd name="connsiteX3" fmla="*/ 3586336 w 3586336"/>
                <a:gd name="connsiteY3" fmla="*/ 1855982 h 1855982"/>
                <a:gd name="connsiteX4" fmla="*/ 0 w 3586336"/>
                <a:gd name="connsiteY4" fmla="*/ 1855982 h 1855982"/>
                <a:gd name="connsiteX5" fmla="*/ 139139 w 3586336"/>
                <a:gd name="connsiteY5" fmla="*/ 1626952 h 1855982"/>
                <a:gd name="connsiteX6" fmla="*/ 3199069 w 3586336"/>
                <a:gd name="connsiteY6" fmla="*/ 0 h 18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E7540D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BAF753FD-D875-6C46-9CF5-2CAB8B4A2378}"/>
                </a:ext>
              </a:extLst>
            </p:cNvPr>
            <p:cNvSpPr/>
            <p:nvPr/>
          </p:nvSpPr>
          <p:spPr>
            <a:xfrm>
              <a:off x="7780360" y="6151298"/>
              <a:ext cx="855402" cy="855402"/>
            </a:xfrm>
            <a:prstGeom prst="ellipse">
              <a:avLst/>
            </a:prstGeom>
            <a:solidFill>
              <a:srgbClr val="E754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xmlns="" id="{EBFDE671-FDB8-914C-9F61-F1FE85AD9267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3CD1156-BF92-2D46-95C9-9955BBE4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7193084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3D1C0AFB-E2A9-BF41-ACA8-03337368E5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7193084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F3010B64-1E2B-5B4F-ACBD-0A2078BFC194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chemeClr val="bg1">
                    <a:alpha val="40000"/>
                  </a:schemeClr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421405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89DA0C0-5BE5-8541-9B18-4FEEC5406BE7}"/>
              </a:ext>
            </a:extLst>
          </p:cNvPr>
          <p:cNvSpPr/>
          <p:nvPr/>
        </p:nvSpPr>
        <p:spPr>
          <a:xfrm>
            <a:off x="8605664" y="0"/>
            <a:ext cx="3586336" cy="6858000"/>
          </a:xfrm>
          <a:prstGeom prst="rect">
            <a:avLst/>
          </a:prstGeom>
          <a:solidFill>
            <a:srgbClr val="009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F78BF897-AA78-4142-8E34-1C468A51498E}"/>
              </a:ext>
            </a:extLst>
          </p:cNvPr>
          <p:cNvGrpSpPr/>
          <p:nvPr/>
        </p:nvGrpSpPr>
        <p:grpSpPr>
          <a:xfrm>
            <a:off x="8605664" y="5002018"/>
            <a:ext cx="3586336" cy="1855982"/>
            <a:chOff x="7105477" y="5703693"/>
            <a:chExt cx="3586336" cy="185598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624C017F-E57A-2F45-B001-E3A3E0A3C10A}"/>
                </a:ext>
              </a:extLst>
            </p:cNvPr>
            <p:cNvSpPr/>
            <p:nvPr/>
          </p:nvSpPr>
          <p:spPr>
            <a:xfrm>
              <a:off x="7105477" y="5703693"/>
              <a:ext cx="3586336" cy="1855982"/>
            </a:xfrm>
            <a:custGeom>
              <a:avLst/>
              <a:gdLst>
                <a:gd name="connsiteX0" fmla="*/ 3199069 w 3586336"/>
                <a:gd name="connsiteY0" fmla="*/ 0 h 1855982"/>
                <a:gd name="connsiteX1" fmla="*/ 3576365 w 3586336"/>
                <a:gd name="connsiteY1" fmla="*/ 19052 h 1855982"/>
                <a:gd name="connsiteX2" fmla="*/ 3586336 w 3586336"/>
                <a:gd name="connsiteY2" fmla="*/ 20319 h 1855982"/>
                <a:gd name="connsiteX3" fmla="*/ 3586336 w 3586336"/>
                <a:gd name="connsiteY3" fmla="*/ 1855982 h 1855982"/>
                <a:gd name="connsiteX4" fmla="*/ 0 w 3586336"/>
                <a:gd name="connsiteY4" fmla="*/ 1855982 h 1855982"/>
                <a:gd name="connsiteX5" fmla="*/ 139139 w 3586336"/>
                <a:gd name="connsiteY5" fmla="*/ 1626952 h 1855982"/>
                <a:gd name="connsiteX6" fmla="*/ 3199069 w 3586336"/>
                <a:gd name="connsiteY6" fmla="*/ 0 h 18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chemeClr val="accent3">
                <a:lumMod val="75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DDBE7A43-48B6-4D4A-A460-907A41B72C4E}"/>
                </a:ext>
              </a:extLst>
            </p:cNvPr>
            <p:cNvSpPr/>
            <p:nvPr/>
          </p:nvSpPr>
          <p:spPr>
            <a:xfrm>
              <a:off x="7780360" y="6151298"/>
              <a:ext cx="855402" cy="85540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xmlns="" id="{EBFDE671-FDB8-914C-9F61-F1FE85AD9267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1CFB295-8A2B-4C4E-B6C5-AC856B80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7193084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DB81E6B-3CD8-294F-B394-A2A5FF9122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7193084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67D895F4-88ED-6B45-A1FD-FCA23511AFE6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chemeClr val="bg1">
                    <a:alpha val="40000"/>
                  </a:schemeClr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2215828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916C77DA-C026-1444-ABDA-3507C3E31E13}"/>
              </a:ext>
            </a:extLst>
          </p:cNvPr>
          <p:cNvGrpSpPr/>
          <p:nvPr/>
        </p:nvGrpSpPr>
        <p:grpSpPr>
          <a:xfrm>
            <a:off x="10274203" y="0"/>
            <a:ext cx="1917797" cy="2388427"/>
            <a:chOff x="8774016" y="1"/>
            <a:chExt cx="1917797" cy="238842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C463C017-F46B-174F-AB54-7985B2E6B6E6}"/>
                </a:ext>
              </a:extLst>
            </p:cNvPr>
            <p:cNvSpPr/>
            <p:nvPr/>
          </p:nvSpPr>
          <p:spPr>
            <a:xfrm>
              <a:off x="9027675" y="1"/>
              <a:ext cx="1664138" cy="2388427"/>
            </a:xfrm>
            <a:custGeom>
              <a:avLst/>
              <a:gdLst>
                <a:gd name="connsiteX0" fmla="*/ 70049 w 1664138"/>
                <a:gd name="connsiteY0" fmla="*/ 0 h 2388427"/>
                <a:gd name="connsiteX1" fmla="*/ 1664138 w 1664138"/>
                <a:gd name="connsiteY1" fmla="*/ 0 h 2388427"/>
                <a:gd name="connsiteX2" fmla="*/ 1664138 w 1664138"/>
                <a:gd name="connsiteY2" fmla="*/ 2388427 h 2388427"/>
                <a:gd name="connsiteX3" fmla="*/ 1516567 w 1664138"/>
                <a:gd name="connsiteY3" fmla="*/ 2365905 h 2388427"/>
                <a:gd name="connsiteX4" fmla="*/ 0 w 1664138"/>
                <a:gd name="connsiteY4" fmla="*/ 505140 h 2388427"/>
                <a:gd name="connsiteX5" fmla="*/ 38588 w 1664138"/>
                <a:gd name="connsiteY5" fmla="*/ 122354 h 238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4138" h="2388427">
                  <a:moveTo>
                    <a:pt x="70049" y="0"/>
                  </a:moveTo>
                  <a:lnTo>
                    <a:pt x="1664138" y="0"/>
                  </a:lnTo>
                  <a:lnTo>
                    <a:pt x="1664138" y="2388427"/>
                  </a:lnTo>
                  <a:lnTo>
                    <a:pt x="1516567" y="2365905"/>
                  </a:lnTo>
                  <a:cubicBezTo>
                    <a:pt x="651064" y="2188798"/>
                    <a:pt x="0" y="1423001"/>
                    <a:pt x="0" y="505140"/>
                  </a:cubicBezTo>
                  <a:cubicBezTo>
                    <a:pt x="0" y="374017"/>
                    <a:pt x="13287" y="245997"/>
                    <a:pt x="38588" y="1223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xmlns="" id="{102FB54E-AF2E-7942-9535-6BBB53118C11}"/>
                </a:ext>
              </a:extLst>
            </p:cNvPr>
            <p:cNvSpPr/>
            <p:nvPr/>
          </p:nvSpPr>
          <p:spPr>
            <a:xfrm>
              <a:off x="8774016" y="756420"/>
              <a:ext cx="742522" cy="7425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432" y="2002631"/>
            <a:ext cx="643443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99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FE79F055-AE96-A04B-9535-D8AC46FC8729}"/>
              </a:ext>
            </a:extLst>
          </p:cNvPr>
          <p:cNvGrpSpPr/>
          <p:nvPr/>
        </p:nvGrpSpPr>
        <p:grpSpPr>
          <a:xfrm>
            <a:off x="0" y="-7216"/>
            <a:ext cx="4328812" cy="6872432"/>
            <a:chOff x="-1" y="0"/>
            <a:chExt cx="4761693" cy="7559675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BAE91F13-870C-8F49-B7F0-7C139344730B}"/>
                </a:ext>
              </a:extLst>
            </p:cNvPr>
            <p:cNvSpPr/>
            <p:nvPr/>
          </p:nvSpPr>
          <p:spPr>
            <a:xfrm>
              <a:off x="0" y="0"/>
              <a:ext cx="3146721" cy="7559675"/>
            </a:xfrm>
            <a:custGeom>
              <a:avLst/>
              <a:gdLst>
                <a:gd name="connsiteX0" fmla="*/ 0 w 3146721"/>
                <a:gd name="connsiteY0" fmla="*/ 0 h 7559675"/>
                <a:gd name="connsiteX1" fmla="*/ 708191 w 3146721"/>
                <a:gd name="connsiteY1" fmla="*/ 0 h 7559675"/>
                <a:gd name="connsiteX2" fmla="*/ 796433 w 3146721"/>
                <a:gd name="connsiteY2" fmla="*/ 39893 h 7559675"/>
                <a:gd name="connsiteX3" fmla="*/ 3146721 w 3146721"/>
                <a:gd name="connsiteY3" fmla="*/ 3779838 h 7559675"/>
                <a:gd name="connsiteX4" fmla="*/ 796433 w 3146721"/>
                <a:gd name="connsiteY4" fmla="*/ 7519783 h 7559675"/>
                <a:gd name="connsiteX5" fmla="*/ 708193 w 3146721"/>
                <a:gd name="connsiteY5" fmla="*/ 7559675 h 7559675"/>
                <a:gd name="connsiteX6" fmla="*/ 0 w 3146721"/>
                <a:gd name="connsiteY6" fmla="*/ 7559675 h 755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721" h="7559675">
                  <a:moveTo>
                    <a:pt x="0" y="0"/>
                  </a:moveTo>
                  <a:lnTo>
                    <a:pt x="708191" y="0"/>
                  </a:lnTo>
                  <a:lnTo>
                    <a:pt x="796433" y="39893"/>
                  </a:lnTo>
                  <a:cubicBezTo>
                    <a:pt x="2187076" y="709974"/>
                    <a:pt x="3146721" y="2132838"/>
                    <a:pt x="3146721" y="3779838"/>
                  </a:cubicBezTo>
                  <a:cubicBezTo>
                    <a:pt x="3146721" y="5426839"/>
                    <a:pt x="2187076" y="6849702"/>
                    <a:pt x="796433" y="7519783"/>
                  </a:cubicBezTo>
                  <a:lnTo>
                    <a:pt x="708193" y="7559675"/>
                  </a:lnTo>
                  <a:lnTo>
                    <a:pt x="0" y="75596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xmlns="" id="{A986F27C-5DB6-D14E-8959-05AB564B3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4265312"/>
              <a:ext cx="4761693" cy="3294363"/>
            </a:xfrm>
            <a:prstGeom prst="rect">
              <a:avLst/>
            </a:prstGeom>
          </p:spPr>
        </p:pic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5D316527-8164-7448-A859-C994189BB501}"/>
                </a:ext>
              </a:extLst>
            </p:cNvPr>
            <p:cNvSpPr/>
            <p:nvPr/>
          </p:nvSpPr>
          <p:spPr>
            <a:xfrm>
              <a:off x="1164214" y="2325607"/>
              <a:ext cx="2908461" cy="2908461"/>
            </a:xfrm>
            <a:prstGeom prst="ellipse">
              <a:avLst/>
            </a:prstGeom>
            <a:solidFill>
              <a:srgbClr val="00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934638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D9864102-7502-234D-98D7-BFC80F693236}"/>
              </a:ext>
            </a:extLst>
          </p:cNvPr>
          <p:cNvGrpSpPr/>
          <p:nvPr/>
        </p:nvGrpSpPr>
        <p:grpSpPr>
          <a:xfrm>
            <a:off x="0" y="-7216"/>
            <a:ext cx="4328812" cy="6872432"/>
            <a:chOff x="-1" y="0"/>
            <a:chExt cx="4761693" cy="755967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xmlns="" id="{B6EECD1E-37A9-E340-9A9C-F811813A4DC5}"/>
                </a:ext>
              </a:extLst>
            </p:cNvPr>
            <p:cNvSpPr/>
            <p:nvPr/>
          </p:nvSpPr>
          <p:spPr>
            <a:xfrm>
              <a:off x="0" y="0"/>
              <a:ext cx="3146721" cy="7559675"/>
            </a:xfrm>
            <a:custGeom>
              <a:avLst/>
              <a:gdLst>
                <a:gd name="connsiteX0" fmla="*/ 0 w 3146721"/>
                <a:gd name="connsiteY0" fmla="*/ 0 h 7559675"/>
                <a:gd name="connsiteX1" fmla="*/ 708191 w 3146721"/>
                <a:gd name="connsiteY1" fmla="*/ 0 h 7559675"/>
                <a:gd name="connsiteX2" fmla="*/ 796433 w 3146721"/>
                <a:gd name="connsiteY2" fmla="*/ 39893 h 7559675"/>
                <a:gd name="connsiteX3" fmla="*/ 3146721 w 3146721"/>
                <a:gd name="connsiteY3" fmla="*/ 3779838 h 7559675"/>
                <a:gd name="connsiteX4" fmla="*/ 796433 w 3146721"/>
                <a:gd name="connsiteY4" fmla="*/ 7519783 h 7559675"/>
                <a:gd name="connsiteX5" fmla="*/ 708193 w 3146721"/>
                <a:gd name="connsiteY5" fmla="*/ 7559675 h 7559675"/>
                <a:gd name="connsiteX6" fmla="*/ 0 w 3146721"/>
                <a:gd name="connsiteY6" fmla="*/ 7559675 h 755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721" h="7559675">
                  <a:moveTo>
                    <a:pt x="0" y="0"/>
                  </a:moveTo>
                  <a:lnTo>
                    <a:pt x="708191" y="0"/>
                  </a:lnTo>
                  <a:lnTo>
                    <a:pt x="796433" y="39893"/>
                  </a:lnTo>
                  <a:cubicBezTo>
                    <a:pt x="2187076" y="709974"/>
                    <a:pt x="3146721" y="2132838"/>
                    <a:pt x="3146721" y="3779838"/>
                  </a:cubicBezTo>
                  <a:cubicBezTo>
                    <a:pt x="3146721" y="5426839"/>
                    <a:pt x="2187076" y="6849702"/>
                    <a:pt x="796433" y="7519783"/>
                  </a:cubicBezTo>
                  <a:lnTo>
                    <a:pt x="708193" y="7559675"/>
                  </a:lnTo>
                  <a:lnTo>
                    <a:pt x="0" y="75596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594C5BE9-4FF0-1D4F-B5E7-3B39485EB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4265312"/>
              <a:ext cx="4761693" cy="3294363"/>
            </a:xfrm>
            <a:prstGeom prst="rect">
              <a:avLst/>
            </a:prstGeom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xmlns="" id="{BB291453-8C5C-DC4D-9F17-519EC445D2A4}"/>
                </a:ext>
              </a:extLst>
            </p:cNvPr>
            <p:cNvSpPr/>
            <p:nvPr/>
          </p:nvSpPr>
          <p:spPr>
            <a:xfrm>
              <a:off x="1164214" y="2325607"/>
              <a:ext cx="2908461" cy="290846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5055036-1117-A041-9C5B-DD478CA6C0DC}"/>
              </a:ext>
            </a:extLst>
          </p:cNvPr>
          <p:cNvGrpSpPr/>
          <p:nvPr/>
        </p:nvGrpSpPr>
        <p:grpSpPr>
          <a:xfrm>
            <a:off x="10274203" y="0"/>
            <a:ext cx="1917797" cy="2388427"/>
            <a:chOff x="8774016" y="1"/>
            <a:chExt cx="1917797" cy="2388427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0D8BDC50-B246-5840-B272-D094078677D0}"/>
                </a:ext>
              </a:extLst>
            </p:cNvPr>
            <p:cNvSpPr/>
            <p:nvPr/>
          </p:nvSpPr>
          <p:spPr>
            <a:xfrm>
              <a:off x="9027675" y="1"/>
              <a:ext cx="1664138" cy="2388427"/>
            </a:xfrm>
            <a:custGeom>
              <a:avLst/>
              <a:gdLst>
                <a:gd name="connsiteX0" fmla="*/ 70049 w 1664138"/>
                <a:gd name="connsiteY0" fmla="*/ 0 h 2388427"/>
                <a:gd name="connsiteX1" fmla="*/ 1664138 w 1664138"/>
                <a:gd name="connsiteY1" fmla="*/ 0 h 2388427"/>
                <a:gd name="connsiteX2" fmla="*/ 1664138 w 1664138"/>
                <a:gd name="connsiteY2" fmla="*/ 2388427 h 2388427"/>
                <a:gd name="connsiteX3" fmla="*/ 1516567 w 1664138"/>
                <a:gd name="connsiteY3" fmla="*/ 2365905 h 2388427"/>
                <a:gd name="connsiteX4" fmla="*/ 0 w 1664138"/>
                <a:gd name="connsiteY4" fmla="*/ 505140 h 2388427"/>
                <a:gd name="connsiteX5" fmla="*/ 38588 w 1664138"/>
                <a:gd name="connsiteY5" fmla="*/ 122354 h 238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4138" h="2388427">
                  <a:moveTo>
                    <a:pt x="70049" y="0"/>
                  </a:moveTo>
                  <a:lnTo>
                    <a:pt x="1664138" y="0"/>
                  </a:lnTo>
                  <a:lnTo>
                    <a:pt x="1664138" y="2388427"/>
                  </a:lnTo>
                  <a:lnTo>
                    <a:pt x="1516567" y="2365905"/>
                  </a:lnTo>
                  <a:cubicBezTo>
                    <a:pt x="651064" y="2188798"/>
                    <a:pt x="0" y="1423001"/>
                    <a:pt x="0" y="505140"/>
                  </a:cubicBezTo>
                  <a:cubicBezTo>
                    <a:pt x="0" y="374017"/>
                    <a:pt x="13287" y="245997"/>
                    <a:pt x="38588" y="1223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40C67762-73F8-D64B-83B4-C2994CC47B73}"/>
                </a:ext>
              </a:extLst>
            </p:cNvPr>
            <p:cNvSpPr/>
            <p:nvPr/>
          </p:nvSpPr>
          <p:spPr>
            <a:xfrm>
              <a:off x="8774016" y="756420"/>
              <a:ext cx="742522" cy="7425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59830A7-E2E0-ED4B-B074-13919799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432" y="2002631"/>
            <a:ext cx="643443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99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02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F364C7CC-3CA6-7941-8160-10DD0486D174}"/>
              </a:ext>
            </a:extLst>
          </p:cNvPr>
          <p:cNvGrpSpPr/>
          <p:nvPr/>
        </p:nvGrpSpPr>
        <p:grpSpPr>
          <a:xfrm>
            <a:off x="0" y="-7216"/>
            <a:ext cx="4328812" cy="6872432"/>
            <a:chOff x="-1" y="0"/>
            <a:chExt cx="4761693" cy="755967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xmlns="" id="{734595DC-E027-984D-8153-552F11934B98}"/>
                </a:ext>
              </a:extLst>
            </p:cNvPr>
            <p:cNvSpPr/>
            <p:nvPr/>
          </p:nvSpPr>
          <p:spPr>
            <a:xfrm>
              <a:off x="0" y="0"/>
              <a:ext cx="3146721" cy="7559675"/>
            </a:xfrm>
            <a:custGeom>
              <a:avLst/>
              <a:gdLst>
                <a:gd name="connsiteX0" fmla="*/ 0 w 3146721"/>
                <a:gd name="connsiteY0" fmla="*/ 0 h 7559675"/>
                <a:gd name="connsiteX1" fmla="*/ 708191 w 3146721"/>
                <a:gd name="connsiteY1" fmla="*/ 0 h 7559675"/>
                <a:gd name="connsiteX2" fmla="*/ 796433 w 3146721"/>
                <a:gd name="connsiteY2" fmla="*/ 39893 h 7559675"/>
                <a:gd name="connsiteX3" fmla="*/ 3146721 w 3146721"/>
                <a:gd name="connsiteY3" fmla="*/ 3779838 h 7559675"/>
                <a:gd name="connsiteX4" fmla="*/ 796433 w 3146721"/>
                <a:gd name="connsiteY4" fmla="*/ 7519783 h 7559675"/>
                <a:gd name="connsiteX5" fmla="*/ 708193 w 3146721"/>
                <a:gd name="connsiteY5" fmla="*/ 7559675 h 7559675"/>
                <a:gd name="connsiteX6" fmla="*/ 0 w 3146721"/>
                <a:gd name="connsiteY6" fmla="*/ 7559675 h 755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6721" h="7559675">
                  <a:moveTo>
                    <a:pt x="0" y="0"/>
                  </a:moveTo>
                  <a:lnTo>
                    <a:pt x="708191" y="0"/>
                  </a:lnTo>
                  <a:lnTo>
                    <a:pt x="796433" y="39893"/>
                  </a:lnTo>
                  <a:cubicBezTo>
                    <a:pt x="2187076" y="709974"/>
                    <a:pt x="3146721" y="2132838"/>
                    <a:pt x="3146721" y="3779838"/>
                  </a:cubicBezTo>
                  <a:cubicBezTo>
                    <a:pt x="3146721" y="5426839"/>
                    <a:pt x="2187076" y="6849702"/>
                    <a:pt x="796433" y="7519783"/>
                  </a:cubicBezTo>
                  <a:lnTo>
                    <a:pt x="708193" y="7559675"/>
                  </a:lnTo>
                  <a:lnTo>
                    <a:pt x="0" y="7559675"/>
                  </a:lnTo>
                  <a:close/>
                </a:path>
              </a:pathLst>
            </a:custGeom>
            <a:solidFill>
              <a:srgbClr val="009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0FC46E5C-A5AB-2043-B3FB-65CE960D7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4265312"/>
              <a:ext cx="4761693" cy="3294363"/>
            </a:xfrm>
            <a:prstGeom prst="rect">
              <a:avLst/>
            </a:prstGeom>
          </p:spPr>
        </p:pic>
        <p:sp>
          <p:nvSpPr>
            <p:cNvPr id="7" name="Овал 6">
              <a:extLst>
                <a:ext uri="{FF2B5EF4-FFF2-40B4-BE49-F238E27FC236}">
                  <a16:creationId xmlns:a16="http://schemas.microsoft.com/office/drawing/2014/main" xmlns="" id="{6D192814-7189-0744-B6B2-AE28055B3E48}"/>
                </a:ext>
              </a:extLst>
            </p:cNvPr>
            <p:cNvSpPr/>
            <p:nvPr/>
          </p:nvSpPr>
          <p:spPr>
            <a:xfrm>
              <a:off x="1164214" y="2325607"/>
              <a:ext cx="2908461" cy="290846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B676F613-4248-2545-8DA9-DFB44327D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432" y="2002631"/>
            <a:ext cx="6434430" cy="2852737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99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5E328EC6-935E-964C-B205-4AB8C9E04F84}"/>
              </a:ext>
            </a:extLst>
          </p:cNvPr>
          <p:cNvGrpSpPr/>
          <p:nvPr/>
        </p:nvGrpSpPr>
        <p:grpSpPr>
          <a:xfrm>
            <a:off x="10274203" y="0"/>
            <a:ext cx="1917797" cy="2388427"/>
            <a:chOff x="8774016" y="1"/>
            <a:chExt cx="1917797" cy="2388427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0D2BF891-56EC-6348-A0CB-CFE2D0285D98}"/>
                </a:ext>
              </a:extLst>
            </p:cNvPr>
            <p:cNvSpPr/>
            <p:nvPr/>
          </p:nvSpPr>
          <p:spPr>
            <a:xfrm>
              <a:off x="9027675" y="1"/>
              <a:ext cx="1664138" cy="2388427"/>
            </a:xfrm>
            <a:custGeom>
              <a:avLst/>
              <a:gdLst>
                <a:gd name="connsiteX0" fmla="*/ 70049 w 1664138"/>
                <a:gd name="connsiteY0" fmla="*/ 0 h 2388427"/>
                <a:gd name="connsiteX1" fmla="*/ 1664138 w 1664138"/>
                <a:gd name="connsiteY1" fmla="*/ 0 h 2388427"/>
                <a:gd name="connsiteX2" fmla="*/ 1664138 w 1664138"/>
                <a:gd name="connsiteY2" fmla="*/ 2388427 h 2388427"/>
                <a:gd name="connsiteX3" fmla="*/ 1516567 w 1664138"/>
                <a:gd name="connsiteY3" fmla="*/ 2365905 h 2388427"/>
                <a:gd name="connsiteX4" fmla="*/ 0 w 1664138"/>
                <a:gd name="connsiteY4" fmla="*/ 505140 h 2388427"/>
                <a:gd name="connsiteX5" fmla="*/ 38588 w 1664138"/>
                <a:gd name="connsiteY5" fmla="*/ 122354 h 238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4138" h="2388427">
                  <a:moveTo>
                    <a:pt x="70049" y="0"/>
                  </a:moveTo>
                  <a:lnTo>
                    <a:pt x="1664138" y="0"/>
                  </a:lnTo>
                  <a:lnTo>
                    <a:pt x="1664138" y="2388427"/>
                  </a:lnTo>
                  <a:lnTo>
                    <a:pt x="1516567" y="2365905"/>
                  </a:lnTo>
                  <a:cubicBezTo>
                    <a:pt x="651064" y="2188798"/>
                    <a:pt x="0" y="1423001"/>
                    <a:pt x="0" y="505140"/>
                  </a:cubicBezTo>
                  <a:cubicBezTo>
                    <a:pt x="0" y="374017"/>
                    <a:pt x="13287" y="245997"/>
                    <a:pt x="38588" y="12235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E3DC1CA0-C535-8E49-9BBF-3AF614719CD7}"/>
                </a:ext>
              </a:extLst>
            </p:cNvPr>
            <p:cNvSpPr/>
            <p:nvPr/>
          </p:nvSpPr>
          <p:spPr>
            <a:xfrm>
              <a:off x="8774016" y="756420"/>
              <a:ext cx="742522" cy="7425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6350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91770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раздела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4DF743D3-1C5B-9845-AA1A-1965237C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17047B3-F7B3-9648-9BEC-8169B100C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113195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>
                <a:solidFill>
                  <a:schemeClr val="bg1"/>
                </a:solidFill>
              </a:defRPr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</p:spTree>
    <p:extLst>
      <p:ext uri="{BB962C8B-B14F-4D97-AF65-F5344CB8AC3E}">
        <p14:creationId xmlns:p14="http://schemas.microsoft.com/office/powerpoint/2010/main" val="3270361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Заголовок раздела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4DF743D3-1C5B-9845-AA1A-1965237C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17047B3-F7B3-9648-9BEC-8169B100C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113195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>
                <a:solidFill>
                  <a:schemeClr val="bg1"/>
                </a:solidFill>
              </a:defRPr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</p:spTree>
    <p:extLst>
      <p:ext uri="{BB962C8B-B14F-4D97-AF65-F5344CB8AC3E}">
        <p14:creationId xmlns:p14="http://schemas.microsoft.com/office/powerpoint/2010/main" val="362655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Заголовок раздела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4DF743D3-1C5B-9845-AA1A-1965237C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17047B3-F7B3-9648-9BEC-8169B100CE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113195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>
                <a:solidFill>
                  <a:schemeClr val="bg1"/>
                </a:solidFill>
              </a:defRPr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</p:spTree>
    <p:extLst>
      <p:ext uri="{BB962C8B-B14F-4D97-AF65-F5344CB8AC3E}">
        <p14:creationId xmlns:p14="http://schemas.microsoft.com/office/powerpoint/2010/main" val="22732397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xmlns="" id="{A5FD3A5C-4E3A-E740-A5EF-A37A17A9E8CD}"/>
              </a:ext>
            </a:extLst>
          </p:cNvPr>
          <p:cNvSpPr/>
          <p:nvPr/>
        </p:nvSpPr>
        <p:spPr>
          <a:xfrm>
            <a:off x="-3620" y="1346113"/>
            <a:ext cx="9530529" cy="2834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 dirty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xmlns="" id="{492EF605-5175-7447-A99B-1D1209DC70B2}"/>
              </a:ext>
            </a:extLst>
          </p:cNvPr>
          <p:cNvSpPr/>
          <p:nvPr/>
        </p:nvSpPr>
        <p:spPr>
          <a:xfrm>
            <a:off x="542271" y="2978941"/>
            <a:ext cx="2545313" cy="406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A6E5620-D301-204A-88B6-F2D37A191364}"/>
              </a:ext>
            </a:extLst>
          </p:cNvPr>
          <p:cNvSpPr/>
          <p:nvPr/>
        </p:nvSpPr>
        <p:spPr>
          <a:xfrm>
            <a:off x="524842" y="2130106"/>
            <a:ext cx="6093284" cy="1264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ru-RU" sz="2540" b="1" dirty="0"/>
              <a:t>Мы создаем цифровую экономику страны </a:t>
            </a:r>
            <a:endParaRPr lang="en-US" sz="2540" b="1" dirty="0"/>
          </a:p>
          <a:p>
            <a:r>
              <a:rPr lang="ru-RU" sz="2540" b="1" dirty="0">
                <a:solidFill>
                  <a:schemeClr val="bg1"/>
                </a:solidFill>
              </a:rPr>
              <a:t>вместе с вами!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C61AC585-D371-7B43-89D3-DCC014F0C2A0}"/>
              </a:ext>
            </a:extLst>
          </p:cNvPr>
          <p:cNvSpPr/>
          <p:nvPr/>
        </p:nvSpPr>
        <p:spPr>
          <a:xfrm>
            <a:off x="2761162" y="6092614"/>
            <a:ext cx="1345240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digitalleague_ru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BE744AD4-9EF3-DA42-8EB9-A9852C13AC07}"/>
              </a:ext>
            </a:extLst>
          </p:cNvPr>
          <p:cNvSpPr/>
          <p:nvPr/>
        </p:nvSpPr>
        <p:spPr>
          <a:xfrm>
            <a:off x="4841505" y="6092614"/>
            <a:ext cx="1199367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digital_league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87F03B38-94CD-F449-9499-1559B52B39F4}"/>
              </a:ext>
            </a:extLst>
          </p:cNvPr>
          <p:cNvSpPr/>
          <p:nvPr/>
        </p:nvSpPr>
        <p:spPr>
          <a:xfrm>
            <a:off x="847583" y="6092614"/>
            <a:ext cx="1107996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digitalleague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EFBB6FE5-29F4-004B-A6AD-A0EE141BF07C}"/>
              </a:ext>
            </a:extLst>
          </p:cNvPr>
          <p:cNvSpPr/>
          <p:nvPr/>
        </p:nvSpPr>
        <p:spPr>
          <a:xfrm>
            <a:off x="542271" y="4439057"/>
            <a:ext cx="6093284" cy="14102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33" b="1" dirty="0"/>
              <a:t>+7 </a:t>
            </a:r>
            <a:r>
              <a:rPr lang="en-US" sz="1633" b="1" dirty="0"/>
              <a:t>495 790 90 73 </a:t>
            </a:r>
            <a:endParaRPr lang="ru-RU" sz="1633" b="1" dirty="0"/>
          </a:p>
          <a:p>
            <a:pPr>
              <a:lnSpc>
                <a:spcPct val="100000"/>
              </a:lnSpc>
            </a:pPr>
            <a:r>
              <a:rPr lang="ru-RU" sz="1270" b="1" dirty="0"/>
              <a:t>Позвоните нам! </a:t>
            </a:r>
            <a:r>
              <a:rPr lang="ru-RU" sz="1270" b="0" dirty="0"/>
              <a:t>Мы будем рады ответить на ваши вопросы!</a:t>
            </a:r>
          </a:p>
          <a:p>
            <a:pPr>
              <a:lnSpc>
                <a:spcPct val="250000"/>
              </a:lnSpc>
            </a:pPr>
            <a:r>
              <a:rPr lang="en-US" sz="1270" dirty="0">
                <a:solidFill>
                  <a:schemeClr val="accent1"/>
                </a:solidFill>
              </a:rPr>
              <a:t>clients@digitalleague.ru</a:t>
            </a:r>
          </a:p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accent1"/>
                </a:solidFill>
              </a:rPr>
              <a:t>www.digitalleague.ru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7A00E490-B0B4-8A4A-9616-519EC66AECC9}"/>
              </a:ext>
            </a:extLst>
          </p:cNvPr>
          <p:cNvGrpSpPr/>
          <p:nvPr/>
        </p:nvGrpSpPr>
        <p:grpSpPr>
          <a:xfrm>
            <a:off x="8191179" y="-11875"/>
            <a:ext cx="4000821" cy="6883389"/>
            <a:chOff x="6287007" y="-3293"/>
            <a:chExt cx="4400903" cy="7571728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6E5EDC81-956A-D743-88EB-EDBDD7FE54CF}"/>
                </a:ext>
              </a:extLst>
            </p:cNvPr>
            <p:cNvSpPr/>
            <p:nvPr/>
          </p:nvSpPr>
          <p:spPr>
            <a:xfrm>
              <a:off x="7757540" y="-119"/>
              <a:ext cx="2930370" cy="3143447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xmlns="" id="{2042BEAB-380C-534E-BAE0-CD98C720E02A}"/>
                </a:ext>
              </a:extLst>
            </p:cNvPr>
            <p:cNvGrpSpPr/>
            <p:nvPr/>
          </p:nvGrpSpPr>
          <p:grpSpPr>
            <a:xfrm rot="5400000">
              <a:off x="6275962" y="3157668"/>
              <a:ext cx="4421812" cy="4399722"/>
              <a:chOff x="6275962" y="3157668"/>
              <a:chExt cx="4421812" cy="4399722"/>
            </a:xfrm>
          </p:grpSpPr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F5B5B3F1-8D5F-3643-B6A6-3BEF8DBEC69F}"/>
                  </a:ext>
                </a:extLst>
              </p:cNvPr>
              <p:cNvSpPr/>
              <p:nvPr/>
            </p:nvSpPr>
            <p:spPr>
              <a:xfrm rot="10800000">
                <a:off x="6275962" y="3157668"/>
                <a:ext cx="2931452" cy="2931457"/>
              </a:xfrm>
              <a:custGeom>
                <a:avLst/>
                <a:gdLst>
                  <a:gd name="connsiteX0" fmla="*/ 0 w 753783"/>
                  <a:gd name="connsiteY0" fmla="*/ 0 h 764586"/>
                  <a:gd name="connsiteX1" fmla="*/ 753783 w 753783"/>
                  <a:gd name="connsiteY1" fmla="*/ 0 h 764586"/>
                  <a:gd name="connsiteX2" fmla="*/ 750100 w 753783"/>
                  <a:gd name="connsiteY2" fmla="*/ 72933 h 764586"/>
                  <a:gd name="connsiteX3" fmla="*/ 61556 w 753783"/>
                  <a:gd name="connsiteY3" fmla="*/ 761477 h 764586"/>
                  <a:gd name="connsiteX4" fmla="*/ 0 w 753783"/>
                  <a:gd name="connsiteY4" fmla="*/ 764586 h 764586"/>
                  <a:gd name="connsiteX5" fmla="*/ 0 w 753783"/>
                  <a:gd name="connsiteY5" fmla="*/ 0 h 764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5A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xmlns="" id="{2F7C9DA4-78DB-FB43-9F79-FA479AE30740}"/>
                  </a:ext>
                </a:extLst>
              </p:cNvPr>
              <p:cNvGrpSpPr/>
              <p:nvPr/>
            </p:nvGrpSpPr>
            <p:grpSpPr>
              <a:xfrm rot="10800000">
                <a:off x="7738106" y="4619822"/>
                <a:ext cx="2959668" cy="2937568"/>
                <a:chOff x="5999544" y="2659343"/>
                <a:chExt cx="1518371" cy="1507033"/>
              </a:xfrm>
            </p:grpSpPr>
            <p:sp>
              <p:nvSpPr>
                <p:cNvPr id="39" name="Полилиния 38">
                  <a:extLst>
                    <a:ext uri="{FF2B5EF4-FFF2-40B4-BE49-F238E27FC236}">
                      <a16:creationId xmlns:a16="http://schemas.microsoft.com/office/drawing/2014/main" xmlns="" id="{DBF86477-8EBC-2140-A06D-C80D5462FEC3}"/>
                    </a:ext>
                  </a:extLst>
                </p:cNvPr>
                <p:cNvSpPr/>
                <p:nvPr/>
              </p:nvSpPr>
              <p:spPr>
                <a:xfrm>
                  <a:off x="6764132" y="3410918"/>
                  <a:ext cx="753783" cy="753784"/>
                </a:xfrm>
                <a:custGeom>
                  <a:avLst/>
                  <a:gdLst>
                    <a:gd name="connsiteX0" fmla="*/ 0 w 753783"/>
                    <a:gd name="connsiteY0" fmla="*/ 0 h 764586"/>
                    <a:gd name="connsiteX1" fmla="*/ 753783 w 753783"/>
                    <a:gd name="connsiteY1" fmla="*/ 0 h 764586"/>
                    <a:gd name="connsiteX2" fmla="*/ 750100 w 753783"/>
                    <a:gd name="connsiteY2" fmla="*/ 72933 h 764586"/>
                    <a:gd name="connsiteX3" fmla="*/ 61556 w 753783"/>
                    <a:gd name="connsiteY3" fmla="*/ 761477 h 764586"/>
                    <a:gd name="connsiteX4" fmla="*/ 0 w 753783"/>
                    <a:gd name="connsiteY4" fmla="*/ 764586 h 764586"/>
                    <a:gd name="connsiteX5" fmla="*/ 0 w 753783"/>
                    <a:gd name="connsiteY5" fmla="*/ 0 h 764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3783" h="764586">
                      <a:moveTo>
                        <a:pt x="0" y="0"/>
                      </a:moveTo>
                      <a:lnTo>
                        <a:pt x="753783" y="0"/>
                      </a:lnTo>
                      <a:lnTo>
                        <a:pt x="750100" y="72933"/>
                      </a:lnTo>
                      <a:cubicBezTo>
                        <a:pt x="713231" y="435983"/>
                        <a:pt x="424606" y="724608"/>
                        <a:pt x="61556" y="761477"/>
                      </a:cubicBezTo>
                      <a:lnTo>
                        <a:pt x="0" y="7645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540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1" name="Полилиния 40">
                  <a:extLst>
                    <a:ext uri="{FF2B5EF4-FFF2-40B4-BE49-F238E27FC236}">
                      <a16:creationId xmlns:a16="http://schemas.microsoft.com/office/drawing/2014/main" xmlns="" id="{9B28296E-3D75-9045-A763-3288C3D597A7}"/>
                    </a:ext>
                  </a:extLst>
                </p:cNvPr>
                <p:cNvSpPr/>
                <p:nvPr/>
              </p:nvSpPr>
              <p:spPr>
                <a:xfrm rot="5400000">
                  <a:off x="6004945" y="3407192"/>
                  <a:ext cx="753783" cy="764586"/>
                </a:xfrm>
                <a:custGeom>
                  <a:avLst/>
                  <a:gdLst>
                    <a:gd name="connsiteX0" fmla="*/ 0 w 753783"/>
                    <a:gd name="connsiteY0" fmla="*/ 0 h 764586"/>
                    <a:gd name="connsiteX1" fmla="*/ 753783 w 753783"/>
                    <a:gd name="connsiteY1" fmla="*/ 0 h 764586"/>
                    <a:gd name="connsiteX2" fmla="*/ 750100 w 753783"/>
                    <a:gd name="connsiteY2" fmla="*/ 72933 h 764586"/>
                    <a:gd name="connsiteX3" fmla="*/ 61556 w 753783"/>
                    <a:gd name="connsiteY3" fmla="*/ 761477 h 764586"/>
                    <a:gd name="connsiteX4" fmla="*/ 0 w 753783"/>
                    <a:gd name="connsiteY4" fmla="*/ 764586 h 764586"/>
                    <a:gd name="connsiteX5" fmla="*/ 0 w 753783"/>
                    <a:gd name="connsiteY5" fmla="*/ 0 h 764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3783" h="764586">
                      <a:moveTo>
                        <a:pt x="0" y="0"/>
                      </a:moveTo>
                      <a:lnTo>
                        <a:pt x="753783" y="0"/>
                      </a:lnTo>
                      <a:lnTo>
                        <a:pt x="750100" y="72933"/>
                      </a:lnTo>
                      <a:cubicBezTo>
                        <a:pt x="713231" y="435983"/>
                        <a:pt x="424606" y="724608"/>
                        <a:pt x="61556" y="761477"/>
                      </a:cubicBezTo>
                      <a:lnTo>
                        <a:pt x="0" y="7645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2" name="Полилиния 41">
                  <a:extLst>
                    <a:ext uri="{FF2B5EF4-FFF2-40B4-BE49-F238E27FC236}">
                      <a16:creationId xmlns:a16="http://schemas.microsoft.com/office/drawing/2014/main" xmlns="" id="{35F0A969-38E4-8149-9B8E-3E79A4807CF8}"/>
                    </a:ext>
                  </a:extLst>
                </p:cNvPr>
                <p:cNvSpPr/>
                <p:nvPr/>
              </p:nvSpPr>
              <p:spPr>
                <a:xfrm rot="10800000">
                  <a:off x="6764132" y="2659343"/>
                  <a:ext cx="753783" cy="753784"/>
                </a:xfrm>
                <a:custGeom>
                  <a:avLst/>
                  <a:gdLst>
                    <a:gd name="connsiteX0" fmla="*/ 0 w 753783"/>
                    <a:gd name="connsiteY0" fmla="*/ 0 h 764586"/>
                    <a:gd name="connsiteX1" fmla="*/ 753783 w 753783"/>
                    <a:gd name="connsiteY1" fmla="*/ 0 h 764586"/>
                    <a:gd name="connsiteX2" fmla="*/ 750100 w 753783"/>
                    <a:gd name="connsiteY2" fmla="*/ 72933 h 764586"/>
                    <a:gd name="connsiteX3" fmla="*/ 61556 w 753783"/>
                    <a:gd name="connsiteY3" fmla="*/ 761477 h 764586"/>
                    <a:gd name="connsiteX4" fmla="*/ 0 w 753783"/>
                    <a:gd name="connsiteY4" fmla="*/ 764586 h 764586"/>
                    <a:gd name="connsiteX5" fmla="*/ 0 w 753783"/>
                    <a:gd name="connsiteY5" fmla="*/ 0 h 764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3783" h="764586">
                      <a:moveTo>
                        <a:pt x="0" y="0"/>
                      </a:moveTo>
                      <a:lnTo>
                        <a:pt x="753783" y="0"/>
                      </a:lnTo>
                      <a:lnTo>
                        <a:pt x="750100" y="72933"/>
                      </a:lnTo>
                      <a:cubicBezTo>
                        <a:pt x="713231" y="435983"/>
                        <a:pt x="424606" y="724608"/>
                        <a:pt x="61556" y="761477"/>
                      </a:cubicBezTo>
                      <a:lnTo>
                        <a:pt x="0" y="7645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B6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xmlns="" id="{6479B7E9-7EDD-1C40-A864-BC88272DF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7457766" y="4311565"/>
                <a:ext cx="1346982" cy="1346982"/>
              </a:xfrm>
              <a:prstGeom prst="rect">
                <a:avLst/>
              </a:prstGeom>
            </p:spPr>
          </p:pic>
        </p:grp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91A28716-3E8E-9449-A56D-A2DEA9B3443A}"/>
                </a:ext>
              </a:extLst>
            </p:cNvPr>
            <p:cNvSpPr/>
            <p:nvPr/>
          </p:nvSpPr>
          <p:spPr>
            <a:xfrm>
              <a:off x="7752007" y="1"/>
              <a:ext cx="1467332" cy="1488362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7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BA18498-9A44-5048-82F3-58E32984874C}"/>
                </a:ext>
              </a:extLst>
            </p:cNvPr>
            <p:cNvSpPr/>
            <p:nvPr/>
          </p:nvSpPr>
          <p:spPr>
            <a:xfrm rot="10800000">
              <a:off x="6287876" y="-3293"/>
              <a:ext cx="1467332" cy="1488361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4999CD12-2CD1-8D49-B884-95FDDEE0EE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16" y="6183763"/>
            <a:ext cx="118493" cy="21921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xmlns="" id="{8B5F61F4-AACB-4F44-98D3-E520EA76C5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037" y="6216349"/>
            <a:ext cx="266608" cy="15404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BE6F96BC-CB4D-9D41-8825-FA8E8FAFAA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537" y="6189688"/>
            <a:ext cx="207362" cy="207362"/>
          </a:xfrm>
          <a:prstGeom prst="rect">
            <a:avLst/>
          </a:prstGeom>
        </p:spPr>
      </p:pic>
      <p:pic>
        <p:nvPicPr>
          <p:cNvPr id="28" name="Рисунок 27" descr="Изображение выглядит как текст, знак, посу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27BD03E6-C132-3445-A828-6314850C0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60" y="418706"/>
            <a:ext cx="2377080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43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9B64C74C-BD11-3C41-87C1-1C4CAA079525}"/>
              </a:ext>
            </a:extLst>
          </p:cNvPr>
          <p:cNvSpPr/>
          <p:nvPr/>
        </p:nvSpPr>
        <p:spPr>
          <a:xfrm>
            <a:off x="542271" y="4439057"/>
            <a:ext cx="6093284" cy="14102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33" b="1" dirty="0"/>
              <a:t>+7 </a:t>
            </a:r>
            <a:r>
              <a:rPr lang="en-US" sz="1633" b="1" dirty="0"/>
              <a:t>495 790 90 73 </a:t>
            </a:r>
            <a:endParaRPr lang="ru-RU" sz="1633" b="1" dirty="0"/>
          </a:p>
          <a:p>
            <a:pPr>
              <a:lnSpc>
                <a:spcPct val="100000"/>
              </a:lnSpc>
            </a:pPr>
            <a:r>
              <a:rPr lang="ru-RU" sz="1270" b="1" dirty="0"/>
              <a:t>Позвоните нам! </a:t>
            </a:r>
            <a:r>
              <a:rPr lang="ru-RU" sz="1270" b="0" dirty="0"/>
              <a:t>Мы будем рады ответить на ваши вопросы!</a:t>
            </a:r>
          </a:p>
          <a:p>
            <a:pPr>
              <a:lnSpc>
                <a:spcPct val="250000"/>
              </a:lnSpc>
            </a:pPr>
            <a:r>
              <a:rPr lang="en-US" sz="1270" dirty="0">
                <a:solidFill>
                  <a:schemeClr val="accent1"/>
                </a:solidFill>
              </a:rPr>
              <a:t>clients@digitalleague.ru</a:t>
            </a:r>
          </a:p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accent1"/>
                </a:solidFill>
              </a:rPr>
              <a:t>www.digitalleague.ru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8921367B-3EFE-7146-A916-43F4DFF22640}"/>
              </a:ext>
            </a:extLst>
          </p:cNvPr>
          <p:cNvSpPr/>
          <p:nvPr/>
        </p:nvSpPr>
        <p:spPr>
          <a:xfrm>
            <a:off x="-3620" y="1346113"/>
            <a:ext cx="12195619" cy="2834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48EE30D0-351A-C443-9B99-83A5634E3F0B}"/>
              </a:ext>
            </a:extLst>
          </p:cNvPr>
          <p:cNvSpPr/>
          <p:nvPr/>
        </p:nvSpPr>
        <p:spPr>
          <a:xfrm>
            <a:off x="542271" y="2978941"/>
            <a:ext cx="2545313" cy="4061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xmlns="" id="{604C4FCB-6250-C148-B2DC-98BEFFFA5318}"/>
              </a:ext>
            </a:extLst>
          </p:cNvPr>
          <p:cNvSpPr/>
          <p:nvPr/>
        </p:nvSpPr>
        <p:spPr>
          <a:xfrm>
            <a:off x="524842" y="2130106"/>
            <a:ext cx="6093284" cy="1264962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r>
              <a:rPr lang="ru-RU" sz="2540" b="1" dirty="0"/>
              <a:t>Мы создаем цифровую экономику страны </a:t>
            </a:r>
            <a:endParaRPr lang="en-US" sz="2540" b="1" dirty="0"/>
          </a:p>
          <a:p>
            <a:r>
              <a:rPr lang="ru-RU" sz="2540" b="1" dirty="0">
                <a:solidFill>
                  <a:schemeClr val="bg1"/>
                </a:solidFill>
              </a:rPr>
              <a:t>вместе с вами! 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7402E0F3-BBA1-7647-8A5A-16F0C8785BF5}"/>
              </a:ext>
            </a:extLst>
          </p:cNvPr>
          <p:cNvSpPr/>
          <p:nvPr/>
        </p:nvSpPr>
        <p:spPr>
          <a:xfrm>
            <a:off x="2761162" y="6092614"/>
            <a:ext cx="1345240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digitalleague_ru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D936C661-FF7B-A440-9162-4041B8E3C9D7}"/>
              </a:ext>
            </a:extLst>
          </p:cNvPr>
          <p:cNvSpPr/>
          <p:nvPr/>
        </p:nvSpPr>
        <p:spPr>
          <a:xfrm>
            <a:off x="4841505" y="6092614"/>
            <a:ext cx="1199367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digital_league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xmlns="" id="{F4673526-19E6-8842-A4CE-C6D63DDD61A6}"/>
              </a:ext>
            </a:extLst>
          </p:cNvPr>
          <p:cNvSpPr/>
          <p:nvPr/>
        </p:nvSpPr>
        <p:spPr>
          <a:xfrm>
            <a:off x="847583" y="6092614"/>
            <a:ext cx="1107996" cy="349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70" dirty="0">
                <a:solidFill>
                  <a:schemeClr val="bg2">
                    <a:lumMod val="75000"/>
                  </a:schemeClr>
                </a:solidFill>
              </a:rPr>
              <a:t>digitalleague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xmlns="" id="{B59706A3-B395-9B4D-B186-F3F0684173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16" y="6183763"/>
            <a:ext cx="118493" cy="21921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xmlns="" id="{B2248A22-740C-544E-93F2-80709B2C3C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037" y="6216349"/>
            <a:ext cx="266608" cy="154041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D3B642AD-3049-5843-9A77-C7C1B83441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3537" y="6189688"/>
            <a:ext cx="207362" cy="207362"/>
          </a:xfrm>
          <a:prstGeom prst="rect">
            <a:avLst/>
          </a:prstGeom>
        </p:spPr>
      </p:pic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EC5FB3D5-C20A-FF4C-839B-5EEC1B25D1DF}"/>
              </a:ext>
            </a:extLst>
          </p:cNvPr>
          <p:cNvGrpSpPr/>
          <p:nvPr/>
        </p:nvGrpSpPr>
        <p:grpSpPr>
          <a:xfrm>
            <a:off x="9225128" y="5123456"/>
            <a:ext cx="2963534" cy="1734546"/>
            <a:chOff x="7431926" y="5651676"/>
            <a:chExt cx="3259887" cy="1908000"/>
          </a:xfrm>
        </p:grpSpPr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607599BE-8202-DA47-9EEB-F38C37C7BED0}"/>
                </a:ext>
              </a:extLst>
            </p:cNvPr>
            <p:cNvSpPr/>
            <p:nvPr/>
          </p:nvSpPr>
          <p:spPr>
            <a:xfrm rot="5400000">
              <a:off x="8107870" y="4975732"/>
              <a:ext cx="1908000" cy="3259887"/>
            </a:xfrm>
            <a:custGeom>
              <a:avLst/>
              <a:gdLst>
                <a:gd name="connsiteX0" fmla="*/ 0 w 1909054"/>
                <a:gd name="connsiteY0" fmla="*/ 534591 h 3092178"/>
                <a:gd name="connsiteX1" fmla="*/ 13779 w 1909054"/>
                <a:gd name="connsiteY1" fmla="*/ 261714 h 3092178"/>
                <a:gd name="connsiteX2" fmla="*/ 53721 w 1909054"/>
                <a:gd name="connsiteY2" fmla="*/ 0 h 3092178"/>
                <a:gd name="connsiteX3" fmla="*/ 194107 w 1909054"/>
                <a:gd name="connsiteY3" fmla="*/ 0 h 3092178"/>
                <a:gd name="connsiteX4" fmla="*/ 187881 w 1909054"/>
                <a:gd name="connsiteY4" fmla="*/ 24215 h 3092178"/>
                <a:gd name="connsiteX5" fmla="*/ 136431 w 1909054"/>
                <a:gd name="connsiteY5" fmla="*/ 534592 h 3092178"/>
                <a:gd name="connsiteX6" fmla="*/ 1683135 w 1909054"/>
                <a:gd name="connsiteY6" fmla="*/ 2868027 h 3092178"/>
                <a:gd name="connsiteX7" fmla="*/ 1909054 w 1909054"/>
                <a:gd name="connsiteY7" fmla="*/ 2950714 h 3092178"/>
                <a:gd name="connsiteX8" fmla="*/ 1909053 w 1909054"/>
                <a:gd name="connsiteY8" fmla="*/ 3092178 h 3092178"/>
                <a:gd name="connsiteX9" fmla="*/ 1875236 w 1909054"/>
                <a:gd name="connsiteY9" fmla="*/ 3083483 h 3092178"/>
                <a:gd name="connsiteX10" fmla="*/ 0 w 1909054"/>
                <a:gd name="connsiteY10" fmla="*/ 534591 h 30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054" h="3092178">
                  <a:moveTo>
                    <a:pt x="0" y="534591"/>
                  </a:moveTo>
                  <a:cubicBezTo>
                    <a:pt x="0" y="442467"/>
                    <a:pt x="4667" y="351434"/>
                    <a:pt x="13779" y="261714"/>
                  </a:cubicBezTo>
                  <a:lnTo>
                    <a:pt x="53721" y="0"/>
                  </a:lnTo>
                  <a:lnTo>
                    <a:pt x="194107" y="0"/>
                  </a:lnTo>
                  <a:lnTo>
                    <a:pt x="187881" y="24215"/>
                  </a:lnTo>
                  <a:cubicBezTo>
                    <a:pt x="154147" y="189072"/>
                    <a:pt x="136431" y="359763"/>
                    <a:pt x="136431" y="534592"/>
                  </a:cubicBezTo>
                  <a:cubicBezTo>
                    <a:pt x="136431" y="1583566"/>
                    <a:pt x="774202" y="2483580"/>
                    <a:pt x="1683135" y="2868027"/>
                  </a:cubicBezTo>
                  <a:lnTo>
                    <a:pt x="1909054" y="2950714"/>
                  </a:lnTo>
                  <a:lnTo>
                    <a:pt x="1909053" y="3092178"/>
                  </a:lnTo>
                  <a:lnTo>
                    <a:pt x="1875236" y="3083483"/>
                  </a:lnTo>
                  <a:cubicBezTo>
                    <a:pt x="788818" y="2745572"/>
                    <a:pt x="0" y="1732201"/>
                    <a:pt x="0" y="53459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xmlns="" id="{7C7C2BB0-A615-E847-A520-2AED08FA8C7F}"/>
                </a:ext>
              </a:extLst>
            </p:cNvPr>
            <p:cNvSpPr/>
            <p:nvPr/>
          </p:nvSpPr>
          <p:spPr>
            <a:xfrm>
              <a:off x="8135009" y="5812177"/>
              <a:ext cx="657974" cy="6579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xmlns="" id="{BCCD1CAF-37EC-D54E-9002-9EF6BE0DBAE0}"/>
                </a:ext>
              </a:extLst>
            </p:cNvPr>
            <p:cNvSpPr/>
            <p:nvPr/>
          </p:nvSpPr>
          <p:spPr>
            <a:xfrm>
              <a:off x="9763144" y="6606633"/>
              <a:ext cx="335694" cy="335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2135ECCF-499A-2240-BB71-5F9279B05166}"/>
              </a:ext>
            </a:extLst>
          </p:cNvPr>
          <p:cNvGrpSpPr/>
          <p:nvPr/>
        </p:nvGrpSpPr>
        <p:grpSpPr>
          <a:xfrm>
            <a:off x="9485940" y="2051"/>
            <a:ext cx="2707527" cy="2699225"/>
            <a:chOff x="7718816" y="-3878"/>
            <a:chExt cx="2978280" cy="2969147"/>
          </a:xfrm>
        </p:grpSpPr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1765BF9E-B9EB-2A4B-9A89-0CE1347AF4D3}"/>
                </a:ext>
              </a:extLst>
            </p:cNvPr>
            <p:cNvSpPr/>
            <p:nvPr/>
          </p:nvSpPr>
          <p:spPr>
            <a:xfrm>
              <a:off x="9209177" y="-1"/>
              <a:ext cx="1482633" cy="2965270"/>
            </a:xfrm>
            <a:custGeom>
              <a:avLst/>
              <a:gdLst>
                <a:gd name="connsiteX0" fmla="*/ 1482633 w 1482633"/>
                <a:gd name="connsiteY0" fmla="*/ 0 h 2965270"/>
                <a:gd name="connsiteX1" fmla="*/ 1482633 w 1482633"/>
                <a:gd name="connsiteY1" fmla="*/ 2965270 h 2965270"/>
                <a:gd name="connsiteX2" fmla="*/ 1331044 w 1482633"/>
                <a:gd name="connsiteY2" fmla="*/ 2957615 h 2965270"/>
                <a:gd name="connsiteX3" fmla="*/ 0 w 1482633"/>
                <a:gd name="connsiteY3" fmla="*/ 1482635 h 2965270"/>
                <a:gd name="connsiteX4" fmla="*/ 1331044 w 1482633"/>
                <a:gd name="connsiteY4" fmla="*/ 7655 h 296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633" h="2965270">
                  <a:moveTo>
                    <a:pt x="1482633" y="0"/>
                  </a:moveTo>
                  <a:lnTo>
                    <a:pt x="1482633" y="2965270"/>
                  </a:lnTo>
                  <a:lnTo>
                    <a:pt x="1331044" y="2957615"/>
                  </a:lnTo>
                  <a:cubicBezTo>
                    <a:pt x="583416" y="2881690"/>
                    <a:pt x="0" y="2250295"/>
                    <a:pt x="0" y="1482635"/>
                  </a:cubicBezTo>
                  <a:cubicBezTo>
                    <a:pt x="0" y="714975"/>
                    <a:pt x="583416" y="83580"/>
                    <a:pt x="1331044" y="765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FDD9FC76-D263-CF44-8D6F-C628C05C2BC9}"/>
                </a:ext>
              </a:extLst>
            </p:cNvPr>
            <p:cNvSpPr/>
            <p:nvPr/>
          </p:nvSpPr>
          <p:spPr>
            <a:xfrm rot="5400000">
              <a:off x="7729345" y="-14407"/>
              <a:ext cx="1469303" cy="1490361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D6CB68B0-6B32-BF40-BE62-A2A749996C1D}"/>
                </a:ext>
              </a:extLst>
            </p:cNvPr>
            <p:cNvSpPr/>
            <p:nvPr/>
          </p:nvSpPr>
          <p:spPr>
            <a:xfrm>
              <a:off x="9684438" y="469976"/>
              <a:ext cx="1012658" cy="2025319"/>
            </a:xfrm>
            <a:custGeom>
              <a:avLst/>
              <a:gdLst>
                <a:gd name="connsiteX0" fmla="*/ 1482633 w 1482633"/>
                <a:gd name="connsiteY0" fmla="*/ 0 h 2965270"/>
                <a:gd name="connsiteX1" fmla="*/ 1482633 w 1482633"/>
                <a:gd name="connsiteY1" fmla="*/ 2965270 h 2965270"/>
                <a:gd name="connsiteX2" fmla="*/ 1331044 w 1482633"/>
                <a:gd name="connsiteY2" fmla="*/ 2957615 h 2965270"/>
                <a:gd name="connsiteX3" fmla="*/ 0 w 1482633"/>
                <a:gd name="connsiteY3" fmla="*/ 1482635 h 2965270"/>
                <a:gd name="connsiteX4" fmla="*/ 1331044 w 1482633"/>
                <a:gd name="connsiteY4" fmla="*/ 7655 h 296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633" h="2965270">
                  <a:moveTo>
                    <a:pt x="1482633" y="0"/>
                  </a:moveTo>
                  <a:lnTo>
                    <a:pt x="1482633" y="2965270"/>
                  </a:lnTo>
                  <a:lnTo>
                    <a:pt x="1331044" y="2957615"/>
                  </a:lnTo>
                  <a:cubicBezTo>
                    <a:pt x="583416" y="2881690"/>
                    <a:pt x="0" y="2250295"/>
                    <a:pt x="0" y="1482635"/>
                  </a:cubicBezTo>
                  <a:cubicBezTo>
                    <a:pt x="0" y="714975"/>
                    <a:pt x="583416" y="83580"/>
                    <a:pt x="1331044" y="76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</p:grpSp>
      <p:pic>
        <p:nvPicPr>
          <p:cNvPr id="23" name="Рисунок 22" descr="Изображение выглядит как текст, знак, посу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7628CA0A-1CBB-B940-87B6-FB5EB5064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60" y="418706"/>
            <a:ext cx="2377080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xmlns="" id="{A5FD3A5C-4E3A-E740-A5EF-A37A17A9E8CD}"/>
              </a:ext>
            </a:extLst>
          </p:cNvPr>
          <p:cNvSpPr/>
          <p:nvPr/>
        </p:nvSpPr>
        <p:spPr>
          <a:xfrm>
            <a:off x="2" y="0"/>
            <a:ext cx="12191998" cy="13294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029" y="1791714"/>
            <a:ext cx="6590726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36" b="1" i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028" y="4179314"/>
            <a:ext cx="6949784" cy="51679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32659" indent="0" algn="l">
              <a:spcBef>
                <a:spcPts val="544"/>
              </a:spcBef>
              <a:buNone/>
              <a:defRPr sz="2177" b="1">
                <a:solidFill>
                  <a:schemeClr val="accent1"/>
                </a:solidFill>
              </a:defRPr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9028" y="6016748"/>
            <a:ext cx="1506272" cy="365125"/>
          </a:xfrm>
          <a:prstGeom prst="rect">
            <a:avLst/>
          </a:prstGeom>
        </p:spPr>
        <p:txBody>
          <a:bodyPr/>
          <a:lstStyle/>
          <a:p>
            <a:fld id="{C665B0CC-7031-F24B-A13E-A0A8F7D068D7}" type="datetime1">
              <a:rPr lang="ru-RU" smtClean="0"/>
              <a:t>23.05.2022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68434" y="6016748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4610149A-1C4B-9145-9A9B-4ECDBBE42E77}"/>
              </a:ext>
            </a:extLst>
          </p:cNvPr>
          <p:cNvGrpSpPr/>
          <p:nvPr/>
        </p:nvGrpSpPr>
        <p:grpSpPr>
          <a:xfrm>
            <a:off x="9225128" y="4021087"/>
            <a:ext cx="2963534" cy="2836913"/>
            <a:chOff x="7431926" y="4439072"/>
            <a:chExt cx="3259887" cy="3120604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EB42CE91-A4C5-384A-8DC9-471A734E2C13}"/>
                </a:ext>
              </a:extLst>
            </p:cNvPr>
            <p:cNvSpPr/>
            <p:nvPr/>
          </p:nvSpPr>
          <p:spPr>
            <a:xfrm rot="5400000">
              <a:off x="8107870" y="4975732"/>
              <a:ext cx="1908000" cy="3259887"/>
            </a:xfrm>
            <a:custGeom>
              <a:avLst/>
              <a:gdLst>
                <a:gd name="connsiteX0" fmla="*/ 0 w 1909054"/>
                <a:gd name="connsiteY0" fmla="*/ 534591 h 3092178"/>
                <a:gd name="connsiteX1" fmla="*/ 13779 w 1909054"/>
                <a:gd name="connsiteY1" fmla="*/ 261714 h 3092178"/>
                <a:gd name="connsiteX2" fmla="*/ 53721 w 1909054"/>
                <a:gd name="connsiteY2" fmla="*/ 0 h 3092178"/>
                <a:gd name="connsiteX3" fmla="*/ 194107 w 1909054"/>
                <a:gd name="connsiteY3" fmla="*/ 0 h 3092178"/>
                <a:gd name="connsiteX4" fmla="*/ 187881 w 1909054"/>
                <a:gd name="connsiteY4" fmla="*/ 24215 h 3092178"/>
                <a:gd name="connsiteX5" fmla="*/ 136431 w 1909054"/>
                <a:gd name="connsiteY5" fmla="*/ 534592 h 3092178"/>
                <a:gd name="connsiteX6" fmla="*/ 1683135 w 1909054"/>
                <a:gd name="connsiteY6" fmla="*/ 2868027 h 3092178"/>
                <a:gd name="connsiteX7" fmla="*/ 1909054 w 1909054"/>
                <a:gd name="connsiteY7" fmla="*/ 2950714 h 3092178"/>
                <a:gd name="connsiteX8" fmla="*/ 1909053 w 1909054"/>
                <a:gd name="connsiteY8" fmla="*/ 3092178 h 3092178"/>
                <a:gd name="connsiteX9" fmla="*/ 1875236 w 1909054"/>
                <a:gd name="connsiteY9" fmla="*/ 3083483 h 3092178"/>
                <a:gd name="connsiteX10" fmla="*/ 0 w 1909054"/>
                <a:gd name="connsiteY10" fmla="*/ 534591 h 30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054" h="3092178">
                  <a:moveTo>
                    <a:pt x="0" y="534591"/>
                  </a:moveTo>
                  <a:cubicBezTo>
                    <a:pt x="0" y="442467"/>
                    <a:pt x="4667" y="351434"/>
                    <a:pt x="13779" y="261714"/>
                  </a:cubicBezTo>
                  <a:lnTo>
                    <a:pt x="53721" y="0"/>
                  </a:lnTo>
                  <a:lnTo>
                    <a:pt x="194107" y="0"/>
                  </a:lnTo>
                  <a:lnTo>
                    <a:pt x="187881" y="24215"/>
                  </a:lnTo>
                  <a:cubicBezTo>
                    <a:pt x="154147" y="189072"/>
                    <a:pt x="136431" y="359763"/>
                    <a:pt x="136431" y="534592"/>
                  </a:cubicBezTo>
                  <a:cubicBezTo>
                    <a:pt x="136431" y="1583566"/>
                    <a:pt x="774202" y="2483580"/>
                    <a:pt x="1683135" y="2868027"/>
                  </a:cubicBezTo>
                  <a:lnTo>
                    <a:pt x="1909054" y="2950714"/>
                  </a:lnTo>
                  <a:lnTo>
                    <a:pt x="1909053" y="3092178"/>
                  </a:lnTo>
                  <a:lnTo>
                    <a:pt x="1875236" y="3083483"/>
                  </a:lnTo>
                  <a:cubicBezTo>
                    <a:pt x="788818" y="2745572"/>
                    <a:pt x="0" y="1732201"/>
                    <a:pt x="0" y="53459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xmlns="" id="{60162F21-9F10-9248-8688-4DB2CDBF87E3}"/>
                </a:ext>
              </a:extLst>
            </p:cNvPr>
            <p:cNvSpPr/>
            <p:nvPr/>
          </p:nvSpPr>
          <p:spPr>
            <a:xfrm>
              <a:off x="8135009" y="5812177"/>
              <a:ext cx="657974" cy="6579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xmlns="" id="{84CCA742-B1B8-FB41-98F3-A4C2E7C48B49}"/>
                </a:ext>
              </a:extLst>
            </p:cNvPr>
            <p:cNvSpPr/>
            <p:nvPr/>
          </p:nvSpPr>
          <p:spPr>
            <a:xfrm>
              <a:off x="8792983" y="4439072"/>
              <a:ext cx="335694" cy="33569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AB15BDE8-8E4D-6249-BE4A-DC617F9DBADC}"/>
              </a:ext>
            </a:extLst>
          </p:cNvPr>
          <p:cNvGrpSpPr/>
          <p:nvPr/>
        </p:nvGrpSpPr>
        <p:grpSpPr>
          <a:xfrm>
            <a:off x="9485940" y="2051"/>
            <a:ext cx="2707527" cy="2699225"/>
            <a:chOff x="7718816" y="-3878"/>
            <a:chExt cx="2978280" cy="2969147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9AF62B83-96AF-7E40-94DD-EEA9CE2EE8BC}"/>
                </a:ext>
              </a:extLst>
            </p:cNvPr>
            <p:cNvSpPr/>
            <p:nvPr/>
          </p:nvSpPr>
          <p:spPr>
            <a:xfrm>
              <a:off x="9209177" y="-1"/>
              <a:ext cx="1482633" cy="2965270"/>
            </a:xfrm>
            <a:custGeom>
              <a:avLst/>
              <a:gdLst>
                <a:gd name="connsiteX0" fmla="*/ 1482633 w 1482633"/>
                <a:gd name="connsiteY0" fmla="*/ 0 h 2965270"/>
                <a:gd name="connsiteX1" fmla="*/ 1482633 w 1482633"/>
                <a:gd name="connsiteY1" fmla="*/ 2965270 h 2965270"/>
                <a:gd name="connsiteX2" fmla="*/ 1331044 w 1482633"/>
                <a:gd name="connsiteY2" fmla="*/ 2957615 h 2965270"/>
                <a:gd name="connsiteX3" fmla="*/ 0 w 1482633"/>
                <a:gd name="connsiteY3" fmla="*/ 1482635 h 2965270"/>
                <a:gd name="connsiteX4" fmla="*/ 1331044 w 1482633"/>
                <a:gd name="connsiteY4" fmla="*/ 7655 h 296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633" h="2965270">
                  <a:moveTo>
                    <a:pt x="1482633" y="0"/>
                  </a:moveTo>
                  <a:lnTo>
                    <a:pt x="1482633" y="2965270"/>
                  </a:lnTo>
                  <a:lnTo>
                    <a:pt x="1331044" y="2957615"/>
                  </a:lnTo>
                  <a:cubicBezTo>
                    <a:pt x="583416" y="2881690"/>
                    <a:pt x="0" y="2250295"/>
                    <a:pt x="0" y="1482635"/>
                  </a:cubicBezTo>
                  <a:cubicBezTo>
                    <a:pt x="0" y="714975"/>
                    <a:pt x="583416" y="83580"/>
                    <a:pt x="1331044" y="765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6BB3FC3-9472-1941-8648-4E5D5C8A9992}"/>
                </a:ext>
              </a:extLst>
            </p:cNvPr>
            <p:cNvSpPr/>
            <p:nvPr/>
          </p:nvSpPr>
          <p:spPr>
            <a:xfrm rot="5400000">
              <a:off x="7729345" y="-14407"/>
              <a:ext cx="1469303" cy="1490361"/>
            </a:xfrm>
            <a:custGeom>
              <a:avLst/>
              <a:gdLst>
                <a:gd name="connsiteX0" fmla="*/ 0 w 753783"/>
                <a:gd name="connsiteY0" fmla="*/ 0 h 764586"/>
                <a:gd name="connsiteX1" fmla="*/ 753783 w 753783"/>
                <a:gd name="connsiteY1" fmla="*/ 0 h 764586"/>
                <a:gd name="connsiteX2" fmla="*/ 750100 w 753783"/>
                <a:gd name="connsiteY2" fmla="*/ 72933 h 764586"/>
                <a:gd name="connsiteX3" fmla="*/ 61556 w 753783"/>
                <a:gd name="connsiteY3" fmla="*/ 761477 h 764586"/>
                <a:gd name="connsiteX4" fmla="*/ 0 w 753783"/>
                <a:gd name="connsiteY4" fmla="*/ 764586 h 764586"/>
                <a:gd name="connsiteX5" fmla="*/ 0 w 753783"/>
                <a:gd name="connsiteY5" fmla="*/ 0 h 7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3199395D-0BB0-A544-BE32-1047FAAF4FB7}"/>
                </a:ext>
              </a:extLst>
            </p:cNvPr>
            <p:cNvSpPr/>
            <p:nvPr/>
          </p:nvSpPr>
          <p:spPr>
            <a:xfrm>
              <a:off x="9684438" y="469976"/>
              <a:ext cx="1012658" cy="2025319"/>
            </a:xfrm>
            <a:custGeom>
              <a:avLst/>
              <a:gdLst>
                <a:gd name="connsiteX0" fmla="*/ 1482633 w 1482633"/>
                <a:gd name="connsiteY0" fmla="*/ 0 h 2965270"/>
                <a:gd name="connsiteX1" fmla="*/ 1482633 w 1482633"/>
                <a:gd name="connsiteY1" fmla="*/ 2965270 h 2965270"/>
                <a:gd name="connsiteX2" fmla="*/ 1331044 w 1482633"/>
                <a:gd name="connsiteY2" fmla="*/ 2957615 h 2965270"/>
                <a:gd name="connsiteX3" fmla="*/ 0 w 1482633"/>
                <a:gd name="connsiteY3" fmla="*/ 1482635 h 2965270"/>
                <a:gd name="connsiteX4" fmla="*/ 1331044 w 1482633"/>
                <a:gd name="connsiteY4" fmla="*/ 7655 h 296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633" h="2965270">
                  <a:moveTo>
                    <a:pt x="1482633" y="0"/>
                  </a:moveTo>
                  <a:lnTo>
                    <a:pt x="1482633" y="2965270"/>
                  </a:lnTo>
                  <a:lnTo>
                    <a:pt x="1331044" y="2957615"/>
                  </a:lnTo>
                  <a:cubicBezTo>
                    <a:pt x="583416" y="2881690"/>
                    <a:pt x="0" y="2250295"/>
                    <a:pt x="0" y="1482635"/>
                  </a:cubicBezTo>
                  <a:cubicBezTo>
                    <a:pt x="0" y="714975"/>
                    <a:pt x="583416" y="83580"/>
                    <a:pt x="1331044" y="76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ru-RU" dirty="0"/>
            </a:p>
          </p:txBody>
        </p:sp>
      </p:grpSp>
      <p:pic>
        <p:nvPicPr>
          <p:cNvPr id="20" name="Рисунок 19" descr="Изображение выглядит как текст, знак, посуда&#10;&#10;Автоматически созданное описание">
            <a:extLst>
              <a:ext uri="{FF2B5EF4-FFF2-40B4-BE49-F238E27FC236}">
                <a16:creationId xmlns:a16="http://schemas.microsoft.com/office/drawing/2014/main" xmlns="" id="{D8A052DD-3BC3-FB4E-9485-D5853994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0" y="418706"/>
            <a:ext cx="2377080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5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741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E3FF534-7423-D24A-8116-CE220CAFEB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7016" y="1490028"/>
            <a:ext cx="3079713" cy="51525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7155" y="986801"/>
            <a:ext cx="7638747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B050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01.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57156" y="1588557"/>
            <a:ext cx="7536842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/>
              <a:t>Название раздела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45" y="6107880"/>
            <a:ext cx="461593" cy="3766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9DD45E26-EEF4-3344-BB99-C88AD3ABC9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6" y="6118312"/>
            <a:ext cx="2059105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47">
          <p15:clr>
            <a:srgbClr val="FBAE40"/>
          </p15:clr>
        </p15:guide>
        <p15:guide id="2" orient="horz" pos="3612">
          <p15:clr>
            <a:srgbClr val="FBAE40"/>
          </p15:clr>
        </p15:guide>
        <p15:guide id="3" pos="3116">
          <p15:clr>
            <a:srgbClr val="FBAE40"/>
          </p15:clr>
        </p15:guide>
        <p15:guide id="4" orient="horz" pos="2196">
          <p15:clr>
            <a:srgbClr val="FBAE40"/>
          </p15:clr>
        </p15:guide>
        <p15:guide id="5" pos="353">
          <p15:clr>
            <a:srgbClr val="FBAE40"/>
          </p15:clr>
        </p15:guide>
        <p15:guide id="6" orient="horz" pos="68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18A78D6-E530-444C-B74D-BA9380FE4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6138" y="1158582"/>
            <a:ext cx="3726517" cy="5391861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xmlns="" id="{D0CED22D-316E-8241-8240-A82E8ED746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660" y="986801"/>
            <a:ext cx="7638747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01.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xmlns="" id="{007E112E-DC53-2A42-B2C6-3A8B6F0BA2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2661" y="1588557"/>
            <a:ext cx="7536842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/>
              <a:t>Название раздела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373CB4EB-33FE-1748-BB9A-F020F9366D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21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47">
          <p15:clr>
            <a:srgbClr val="FBAE40"/>
          </p15:clr>
        </p15:guide>
        <p15:guide id="2" orient="horz" pos="3612">
          <p15:clr>
            <a:srgbClr val="FBAE40"/>
          </p15:clr>
        </p15:guide>
        <p15:guide id="3" pos="3116">
          <p15:clr>
            <a:srgbClr val="FBAE40"/>
          </p15:clr>
        </p15:guide>
        <p15:guide id="4" orient="horz" pos="2196">
          <p15:clr>
            <a:srgbClr val="FBAE40"/>
          </p15:clr>
        </p15:guide>
        <p15:guide id="5" pos="353">
          <p15:clr>
            <a:srgbClr val="FBAE40"/>
          </p15:clr>
        </p15:guide>
        <p15:guide id="6" orient="horz" pos="68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70" y="0"/>
            <a:ext cx="11951230" cy="6858000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D1E655E0-70AC-6545-8EF7-945428F1C6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6716" y="2469685"/>
            <a:ext cx="7638747" cy="618688"/>
          </a:xfrm>
        </p:spPr>
        <p:txBody>
          <a:bodyPr anchor="t">
            <a:noAutofit/>
          </a:bodyPr>
          <a:lstStyle>
            <a:lvl1pPr algn="l">
              <a:defRPr sz="4800" b="1" i="0" cap="none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xmlns="" id="{F2FE603F-5B6C-0B4B-8BE3-78F0F3628B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717" y="3252063"/>
            <a:ext cx="7536842" cy="388011"/>
          </a:xfrm>
        </p:spPr>
        <p:txBody>
          <a:bodyPr anchor="ctr">
            <a:noAutofit/>
          </a:bodyPr>
          <a:lstStyle>
            <a:lvl1pPr marL="0" marR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pPr marL="0" marR="0" lvl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Текст текст текст…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37A9562-DA15-D14C-9AF3-B7CB8DFC24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46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240770" y="-1"/>
            <a:ext cx="11951230" cy="6857999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D1E655E0-70AC-6545-8EF7-945428F1C6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6716" y="2469685"/>
            <a:ext cx="7638747" cy="618688"/>
          </a:xfrm>
        </p:spPr>
        <p:txBody>
          <a:bodyPr anchor="t">
            <a:noAutofit/>
          </a:bodyPr>
          <a:lstStyle>
            <a:lvl1pPr algn="l">
              <a:defRPr sz="4800" b="1" i="0" cap="none" baseline="0">
                <a:solidFill>
                  <a:schemeClr val="accent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xmlns="" id="{F2FE603F-5B6C-0B4B-8BE3-78F0F3628B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717" y="3252063"/>
            <a:ext cx="7536842" cy="388011"/>
          </a:xfrm>
        </p:spPr>
        <p:txBody>
          <a:bodyPr anchor="ctr">
            <a:noAutofit/>
          </a:bodyPr>
          <a:lstStyle>
            <a:lvl1pPr marL="0" marR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pPr marL="0" marR="0" lvl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Текст текст текст…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9EBBF98C-C7B8-6E45-BFE4-BC8E7F58D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3"/>
            <a:ext cx="2059103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1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71" y="1"/>
            <a:ext cx="11951228" cy="6857999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xmlns="" id="{D1E655E0-70AC-6545-8EF7-945428F1C6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6716" y="2469685"/>
            <a:ext cx="7638747" cy="618688"/>
          </a:xfrm>
        </p:spPr>
        <p:txBody>
          <a:bodyPr anchor="t">
            <a:noAutofit/>
          </a:bodyPr>
          <a:lstStyle>
            <a:lvl1pPr algn="l">
              <a:defRPr sz="4800" b="1" i="0" cap="none" baseline="0">
                <a:solidFill>
                  <a:schemeClr val="accent3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Текст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xmlns="" id="{F2FE603F-5B6C-0B4B-8BE3-78F0F3628B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717" y="3252063"/>
            <a:ext cx="7536842" cy="388011"/>
          </a:xfrm>
        </p:spPr>
        <p:txBody>
          <a:bodyPr anchor="ctr">
            <a:noAutofit/>
          </a:bodyPr>
          <a:lstStyle>
            <a:lvl1pPr marL="0" marR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pPr marL="0" marR="0" lvl="0" indent="0" algn="l" defTabSz="990570" rtl="0" eaLnBrk="1" fontAlgn="auto" latinLnBrk="0" hangingPunct="1">
              <a:lnSpc>
                <a:spcPct val="90000"/>
              </a:lnSpc>
              <a:spcBef>
                <a:spcPts val="10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ru-RU" dirty="0"/>
              <a:t>Текст текст текст…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EB58A4-5997-2249-B330-E70BDC5842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2"/>
            <a:ext cx="2059098" cy="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36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70" y="1"/>
            <a:ext cx="11951230" cy="6857999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rgbClr val="0B75BA">
                    <a:alpha val="40000"/>
                  </a:srgb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xmlns="" id="{4B45D72C-28C2-BB44-987C-FF2281CA1D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956" y="773561"/>
            <a:ext cx="5354428" cy="444241"/>
          </a:xfrm>
        </p:spPr>
        <p:txBody>
          <a:bodyPr anchor="ctr">
            <a:noAutofit/>
          </a:bodyPr>
          <a:lstStyle>
            <a:lvl1pPr algn="l">
              <a:defRPr sz="3200" b="1" i="0" cap="none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xmlns="" id="{10D34EA3-17DD-1746-A7C3-3ADB4008D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744" y="1422326"/>
            <a:ext cx="5349671" cy="4470474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7DBE78D-3086-0F4E-938E-84FE74463F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71" y="1"/>
            <a:ext cx="11951228" cy="6857999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rgbClr val="EB603A">
                    <a:alpha val="40000"/>
                  </a:srgb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xmlns="" id="{EFE1992B-8018-A441-90B2-ABD995CB76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956" y="773561"/>
            <a:ext cx="5354428" cy="444241"/>
          </a:xfrm>
        </p:spPr>
        <p:txBody>
          <a:bodyPr anchor="ctr">
            <a:noAutofit/>
          </a:bodyPr>
          <a:lstStyle>
            <a:lvl1pPr algn="l">
              <a:defRPr sz="3200" b="1" i="0" cap="none" baseline="0">
                <a:solidFill>
                  <a:schemeClr val="accent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xmlns="" id="{E83560F1-98BE-964B-8540-C645317F1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744" y="1422326"/>
            <a:ext cx="5349671" cy="4470474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50DD1EA-A2F5-E94D-B86B-6777939B5C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3"/>
            <a:ext cx="2059103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42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8427A6C-733E-DC4D-AF51-A42AB71701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71" y="0"/>
            <a:ext cx="11951228" cy="6857998"/>
          </a:xfrm>
          <a:prstGeom prst="rect">
            <a:avLst/>
          </a:prstGeom>
        </p:spPr>
      </p:pic>
      <p:sp>
        <p:nvSpPr>
          <p:cNvPr id="8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rgbClr val="00945F">
                    <a:alpha val="40000"/>
                  </a:srgb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05D9FD74-7284-D74B-AAA1-EAF3CF7A3C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8956" y="773561"/>
            <a:ext cx="5354428" cy="444241"/>
          </a:xfrm>
        </p:spPr>
        <p:txBody>
          <a:bodyPr anchor="ctr">
            <a:noAutofit/>
          </a:bodyPr>
          <a:lstStyle>
            <a:lvl1pPr algn="l">
              <a:defRPr sz="3200" b="1" i="0" cap="none" baseline="0">
                <a:solidFill>
                  <a:schemeClr val="accent3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xmlns="" id="{6735D081-12F1-6545-8EE9-9CFF8AD7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744" y="1422326"/>
            <a:ext cx="5349671" cy="4470474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B249D25-57D2-AB4F-8C2C-CC85DCA078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2"/>
            <a:ext cx="2059098" cy="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0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000000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000000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5744688-54A9-514F-B31F-91D6C0BDE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7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xmlns="" id="{D88304BE-EAFA-7B4F-987F-51A669F237E1}"/>
              </a:ext>
            </a:extLst>
          </p:cNvPr>
          <p:cNvSpPr/>
          <p:nvPr/>
        </p:nvSpPr>
        <p:spPr>
          <a:xfrm rot="5400000">
            <a:off x="9918712" y="4584712"/>
            <a:ext cx="1735504" cy="2811071"/>
          </a:xfrm>
          <a:custGeom>
            <a:avLst/>
            <a:gdLst>
              <a:gd name="connsiteX0" fmla="*/ 0 w 1909054"/>
              <a:gd name="connsiteY0" fmla="*/ 534591 h 3092178"/>
              <a:gd name="connsiteX1" fmla="*/ 13779 w 1909054"/>
              <a:gd name="connsiteY1" fmla="*/ 261714 h 3092178"/>
              <a:gd name="connsiteX2" fmla="*/ 53721 w 1909054"/>
              <a:gd name="connsiteY2" fmla="*/ 0 h 3092178"/>
              <a:gd name="connsiteX3" fmla="*/ 194107 w 1909054"/>
              <a:gd name="connsiteY3" fmla="*/ 0 h 3092178"/>
              <a:gd name="connsiteX4" fmla="*/ 187881 w 1909054"/>
              <a:gd name="connsiteY4" fmla="*/ 24215 h 3092178"/>
              <a:gd name="connsiteX5" fmla="*/ 136431 w 1909054"/>
              <a:gd name="connsiteY5" fmla="*/ 534592 h 3092178"/>
              <a:gd name="connsiteX6" fmla="*/ 1683135 w 1909054"/>
              <a:gd name="connsiteY6" fmla="*/ 2868027 h 3092178"/>
              <a:gd name="connsiteX7" fmla="*/ 1909054 w 1909054"/>
              <a:gd name="connsiteY7" fmla="*/ 2950714 h 3092178"/>
              <a:gd name="connsiteX8" fmla="*/ 1909053 w 1909054"/>
              <a:gd name="connsiteY8" fmla="*/ 3092178 h 3092178"/>
              <a:gd name="connsiteX9" fmla="*/ 1875236 w 1909054"/>
              <a:gd name="connsiteY9" fmla="*/ 3083483 h 3092178"/>
              <a:gd name="connsiteX10" fmla="*/ 0 w 1909054"/>
              <a:gd name="connsiteY10" fmla="*/ 534591 h 309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9054" h="3092178">
                <a:moveTo>
                  <a:pt x="0" y="534591"/>
                </a:moveTo>
                <a:cubicBezTo>
                  <a:pt x="0" y="442467"/>
                  <a:pt x="4667" y="351434"/>
                  <a:pt x="13779" y="261714"/>
                </a:cubicBezTo>
                <a:lnTo>
                  <a:pt x="53721" y="0"/>
                </a:lnTo>
                <a:lnTo>
                  <a:pt x="194107" y="0"/>
                </a:lnTo>
                <a:lnTo>
                  <a:pt x="187881" y="24215"/>
                </a:lnTo>
                <a:cubicBezTo>
                  <a:pt x="154147" y="189072"/>
                  <a:pt x="136431" y="359763"/>
                  <a:pt x="136431" y="534592"/>
                </a:cubicBezTo>
                <a:cubicBezTo>
                  <a:pt x="136431" y="1583566"/>
                  <a:pt x="774202" y="2483580"/>
                  <a:pt x="1683135" y="2868027"/>
                </a:cubicBezTo>
                <a:lnTo>
                  <a:pt x="1909054" y="2950714"/>
                </a:lnTo>
                <a:lnTo>
                  <a:pt x="1909053" y="3092178"/>
                </a:lnTo>
                <a:lnTo>
                  <a:pt x="1875236" y="3083483"/>
                </a:lnTo>
                <a:cubicBezTo>
                  <a:pt x="788818" y="2745572"/>
                  <a:pt x="0" y="1732201"/>
                  <a:pt x="0" y="5345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89FB7B36-3786-9940-ADD1-365F7A8B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9" t="20874"/>
          <a:stretch/>
        </p:blipFill>
        <p:spPr>
          <a:xfrm>
            <a:off x="0" y="0"/>
            <a:ext cx="2411722" cy="2092866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3D1741F8-973D-4444-A51F-1E191A7F7DE0}"/>
              </a:ext>
            </a:extLst>
          </p:cNvPr>
          <p:cNvSpPr/>
          <p:nvPr/>
        </p:nvSpPr>
        <p:spPr>
          <a:xfrm>
            <a:off x="2199478" y="165482"/>
            <a:ext cx="288890" cy="288890"/>
          </a:xfrm>
          <a:prstGeom prst="ellipse">
            <a:avLst/>
          </a:prstGeom>
          <a:solidFill>
            <a:srgbClr val="00A7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xmlns="" id="{44C1D6DC-5471-454B-A31B-F738A5D01610}"/>
              </a:ext>
            </a:extLst>
          </p:cNvPr>
          <p:cNvSpPr/>
          <p:nvPr/>
        </p:nvSpPr>
        <p:spPr>
          <a:xfrm>
            <a:off x="1" y="985362"/>
            <a:ext cx="434375" cy="768488"/>
          </a:xfrm>
          <a:custGeom>
            <a:avLst/>
            <a:gdLst>
              <a:gd name="connsiteX0" fmla="*/ 50131 w 434375"/>
              <a:gd name="connsiteY0" fmla="*/ 0 h 768488"/>
              <a:gd name="connsiteX1" fmla="*/ 434375 w 434375"/>
              <a:gd name="connsiteY1" fmla="*/ 384244 h 768488"/>
              <a:gd name="connsiteX2" fmla="*/ 50131 w 434375"/>
              <a:gd name="connsiteY2" fmla="*/ 768488 h 768488"/>
              <a:gd name="connsiteX3" fmla="*/ 0 w 434375"/>
              <a:gd name="connsiteY3" fmla="*/ 763434 h 768488"/>
              <a:gd name="connsiteX4" fmla="*/ 0 w 434375"/>
              <a:gd name="connsiteY4" fmla="*/ 5054 h 76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75" h="768488">
                <a:moveTo>
                  <a:pt x="50131" y="0"/>
                </a:moveTo>
                <a:cubicBezTo>
                  <a:pt x="262343" y="0"/>
                  <a:pt x="434375" y="172032"/>
                  <a:pt x="434375" y="384244"/>
                </a:cubicBezTo>
                <a:cubicBezTo>
                  <a:pt x="434375" y="596456"/>
                  <a:pt x="262343" y="768488"/>
                  <a:pt x="50131" y="768488"/>
                </a:cubicBezTo>
                <a:lnTo>
                  <a:pt x="0" y="763434"/>
                </a:lnTo>
                <a:lnTo>
                  <a:pt x="0" y="5054"/>
                </a:lnTo>
                <a:close/>
              </a:path>
            </a:pathLst>
          </a:custGeom>
          <a:solidFill>
            <a:srgbClr val="FA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591586"/>
            <a:ext cx="10515600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400678"/>
            <a:ext cx="10515600" cy="47762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xmlns="" id="{EBFDE671-FDB8-914C-9F61-F1FE85AD9267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0AFE1DC4-4A50-B14C-86A1-883FFACF3C74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rgbClr val="C6C4C9"/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4114324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chemeClr val="accent2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000000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000000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023C1ED-92FA-A947-8E70-B4D81B0A62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3"/>
            <a:ext cx="2059103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34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rgbClr val="00945F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000000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000000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C5767B4-5E34-3A49-AC34-50DFED9C48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2"/>
            <a:ext cx="2059098" cy="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D9F456F-D219-4E42-A6BD-9DDA3969D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3"/>
            <a:ext cx="2059098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13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5D05A11-3994-714F-B127-ABFEE8537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3"/>
            <a:ext cx="2059098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итульный слайд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50072" y="441810"/>
            <a:ext cx="11016698" cy="461433"/>
          </a:xfrm>
        </p:spPr>
        <p:txBody>
          <a:bodyPr anchor="ctr">
            <a:noAutofit/>
          </a:bodyPr>
          <a:lstStyle>
            <a:lvl1pPr algn="l">
              <a:defRPr sz="2200" b="1" i="0" cap="none" baseline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11277747" y="6109759"/>
            <a:ext cx="579679" cy="366183"/>
          </a:xfrm>
        </p:spPr>
        <p:txBody>
          <a:bodyPr/>
          <a:lstStyle>
            <a:lvl1pPr algn="ctr">
              <a:defRPr sz="1192" b="0" i="0">
                <a:solidFill>
                  <a:schemeClr val="bg1">
                    <a:alpha val="40000"/>
                  </a:schemeClr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>
                <a:solidFill>
                  <a:srgbClr val="FFFFFF">
                    <a:alpha val="40000"/>
                  </a:srgbClr>
                </a:solidFill>
              </a:rPr>
              <a:pPr/>
              <a:t>‹#›</a:t>
            </a:fld>
            <a:endParaRPr lang="ru-RU" dirty="0">
              <a:solidFill>
                <a:srgbClr val="FFFFFF">
                  <a:alpha val="40000"/>
                </a:srgbClr>
              </a:solidFill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559859" y="1090574"/>
            <a:ext cx="11006911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chemeClr val="bg1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7E374D9-60BE-B547-9AA0-22546F6DC5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9" y="6118313"/>
            <a:ext cx="2059098" cy="3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38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FBAE40"/>
          </p15:clr>
        </p15:guide>
        <p15:guide id="2" pos="5920">
          <p15:clr>
            <a:srgbClr val="FBAE40"/>
          </p15:clr>
        </p15:guide>
        <p15:guide id="3" orient="horz" pos="3612">
          <p15:clr>
            <a:srgbClr val="FBAE40"/>
          </p15:clr>
        </p15:guide>
        <p15:guide id="4" orient="horz" pos="2183">
          <p15:clr>
            <a:srgbClr val="FBAE40"/>
          </p15:clr>
        </p15:guide>
        <p15:guide id="5" orient="horz" pos="34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итульный слайд">
    <p:bg>
      <p:bgPr>
        <a:solidFill>
          <a:srgbClr val="121C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84C877A9-C853-3541-BD8B-D5FA79039B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27483" r="3306"/>
          <a:stretch/>
        </p:blipFill>
        <p:spPr>
          <a:xfrm>
            <a:off x="574192" y="1884784"/>
            <a:ext cx="11116347" cy="49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2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79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65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F73A9E5-461D-F642-AD22-3C545C29B1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7690" y="2047825"/>
            <a:ext cx="4654747" cy="4606037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6FEC6F7E-38A3-D048-851D-B8252BCBBA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15877" y="2571751"/>
            <a:ext cx="8044089" cy="723905"/>
          </a:xfrm>
        </p:spPr>
        <p:txBody>
          <a:bodyPr anchor="ctr">
            <a:noAutofit/>
          </a:bodyPr>
          <a:lstStyle>
            <a:lvl1pPr algn="l">
              <a:defRPr sz="3467" b="1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EA770C6C-39CA-8649-B348-C895C3C0E8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5878" y="3302611"/>
            <a:ext cx="8043623" cy="388011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 i="0" cap="none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BF025F0-4195-9549-963A-655FEE1E79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5518" y="3697576"/>
            <a:ext cx="8043984" cy="406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8 800 000 00 00 </a:t>
            </a:r>
          </a:p>
          <a:p>
            <a:r>
              <a:rPr lang="en-US" dirty="0" err="1"/>
              <a:t>name@digitalleague.ru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103CCF08-4ECC-A44E-8610-3088DFECE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8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397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F73A9E5-461D-F642-AD22-3C545C29B1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5676" y="260009"/>
            <a:ext cx="4026324" cy="633798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46411F57-A7A4-F24B-90DA-ADE630C543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15877" y="2571751"/>
            <a:ext cx="8044089" cy="723905"/>
          </a:xfrm>
        </p:spPr>
        <p:txBody>
          <a:bodyPr anchor="ctr">
            <a:noAutofit/>
          </a:bodyPr>
          <a:lstStyle>
            <a:lvl1pPr algn="l">
              <a:defRPr sz="3467" b="1" i="0" cap="none" baseline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defRPr>
            </a:lvl1pPr>
          </a:lstStyle>
          <a:p>
            <a:r>
              <a:rPr lang="ru-RU" dirty="0"/>
              <a:t>Имя Фамилия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xmlns="" id="{FCE692FB-35DE-B147-ACA9-16EE86DE09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15878" y="3302611"/>
            <a:ext cx="8043623" cy="388011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 i="0" cap="none" baseline="0">
                <a:solidFill>
                  <a:srgbClr val="0B75BA"/>
                </a:solidFill>
                <a:latin typeface="+mj-lt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xmlns="" id="{5E41010A-13A6-CF45-867A-FDB1211794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15518" y="3697576"/>
            <a:ext cx="8043984" cy="4064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r>
              <a:rPr lang="en-US" dirty="0"/>
              <a:t>8 800 000 00 00 </a:t>
            </a:r>
          </a:p>
          <a:p>
            <a:r>
              <a:rPr lang="en-US" dirty="0" err="1"/>
              <a:t>name@digitalleague.ru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52B7BBD5-38A0-C24A-BC03-A57108D4B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47" y="6118312"/>
            <a:ext cx="2059103" cy="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350">
          <p15:clr>
            <a:srgbClr val="FBAE40"/>
          </p15:clr>
        </p15:guide>
        <p15:guide id="3" pos="5138">
          <p15:clr>
            <a:srgbClr val="FBAE40"/>
          </p15:clr>
        </p15:guide>
        <p15:guide id="4" orient="horz" pos="2890">
          <p15:clr>
            <a:srgbClr val="FBAE40"/>
          </p15:clr>
        </p15:guide>
        <p15:guide id="5" pos="287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xmlns="" id="{DF8BBE84-7DF3-524A-B904-E3B4D66C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B1C298C8-C3A6-BB4B-8E45-01FF87CA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B4AE5E48-DFFC-434C-9029-4520CADA48AA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2D5EFD28-068A-0348-90E1-260F74CAAC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089288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BB6C5407-F1F3-644B-A4AA-D4C28BE9C510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rgbClr val="C6C4C9"/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9179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E40DFC0-5F97-1441-8EA1-3215AE98E35E}"/>
              </a:ext>
            </a:extLst>
          </p:cNvPr>
          <p:cNvGrpSpPr/>
          <p:nvPr/>
        </p:nvGrpSpPr>
        <p:grpSpPr>
          <a:xfrm>
            <a:off x="8931695" y="5170744"/>
            <a:ext cx="3260305" cy="1687256"/>
            <a:chOff x="7105477" y="5703693"/>
            <a:chExt cx="3586336" cy="185598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7095B594-C808-E44E-9C38-F6D0B64AD545}"/>
                </a:ext>
              </a:extLst>
            </p:cNvPr>
            <p:cNvSpPr/>
            <p:nvPr/>
          </p:nvSpPr>
          <p:spPr>
            <a:xfrm>
              <a:off x="7105477" y="5703693"/>
              <a:ext cx="3586336" cy="1855982"/>
            </a:xfrm>
            <a:custGeom>
              <a:avLst/>
              <a:gdLst>
                <a:gd name="connsiteX0" fmla="*/ 3199069 w 3586336"/>
                <a:gd name="connsiteY0" fmla="*/ 0 h 1855982"/>
                <a:gd name="connsiteX1" fmla="*/ 3576365 w 3586336"/>
                <a:gd name="connsiteY1" fmla="*/ 19052 h 1855982"/>
                <a:gd name="connsiteX2" fmla="*/ 3586336 w 3586336"/>
                <a:gd name="connsiteY2" fmla="*/ 20319 h 1855982"/>
                <a:gd name="connsiteX3" fmla="*/ 3586336 w 3586336"/>
                <a:gd name="connsiteY3" fmla="*/ 1855982 h 1855982"/>
                <a:gd name="connsiteX4" fmla="*/ 0 w 3586336"/>
                <a:gd name="connsiteY4" fmla="*/ 1855982 h 1855982"/>
                <a:gd name="connsiteX5" fmla="*/ 139139 w 3586336"/>
                <a:gd name="connsiteY5" fmla="*/ 1626952 h 1855982"/>
                <a:gd name="connsiteX6" fmla="*/ 3199069 w 3586336"/>
                <a:gd name="connsiteY6" fmla="*/ 0 h 18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E2CFEF8A-A872-2044-BA7D-7382AFEAA908}"/>
                </a:ext>
              </a:extLst>
            </p:cNvPr>
            <p:cNvSpPr/>
            <p:nvPr/>
          </p:nvSpPr>
          <p:spPr>
            <a:xfrm>
              <a:off x="7780360" y="6151298"/>
              <a:ext cx="855402" cy="85540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B1C298C8-C3A6-BB4B-8E45-01FF87CA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B4AE5E48-DFFC-434C-9029-4520CADA48AA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080CBDF2-3866-3044-9403-F6E3E729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1C260F8-306D-EB4B-A959-7D97AA373B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089288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FDCA85EE-1E54-8C4A-A4DA-56BB3AA94E74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rgbClr val="C6C4C9"/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386038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B1C298C8-C3A6-BB4B-8E45-01FF87CA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B4AE5E48-DFFC-434C-9029-4520CADA48AA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F449E90-674C-3B4B-AF1D-12CE9684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9D2A76D-EC83-734B-A2CA-09187BA7E8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089288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383E2E99-218E-1445-BA8C-F18C5DBB4C38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rgbClr val="C6C4C9"/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7648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xmlns="" id="{B1C298C8-C3A6-BB4B-8E45-01FF87CA5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334" y="643071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xmlns="" id="{B4AE5E48-DFFC-434C-9029-4520CADA48AA}"/>
              </a:ext>
            </a:extLst>
          </p:cNvPr>
          <p:cNvCxnSpPr>
            <a:cxnSpLocks/>
          </p:cNvCxnSpPr>
          <p:nvPr/>
        </p:nvCxnSpPr>
        <p:spPr>
          <a:xfrm>
            <a:off x="0" y="6613278"/>
            <a:ext cx="46050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F449E90-674C-3B4B-AF1D-12CE9684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58767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B9D2A76D-EC83-734B-A2CA-09187BA7E8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1158768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28836AD9-1057-B14E-B637-3422CF5EDE00}"/>
              </a:ext>
            </a:extLst>
          </p:cNvPr>
          <p:cNvSpPr/>
          <p:nvPr/>
        </p:nvSpPr>
        <p:spPr>
          <a:xfrm>
            <a:off x="480029" y="6483476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rgbClr val="C6C4C9"/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98712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287F92F0-3E7D-E146-9BA0-0E06FE52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11131958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C715A9AD-FB0F-AD48-9016-7134237D62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11131957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</p:spTree>
    <p:extLst>
      <p:ext uri="{BB962C8B-B14F-4D97-AF65-F5344CB8AC3E}">
        <p14:creationId xmlns:p14="http://schemas.microsoft.com/office/powerpoint/2010/main" val="261829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E89DA0C0-5BE5-8541-9B18-4FEEC5406BE7}"/>
              </a:ext>
            </a:extLst>
          </p:cNvPr>
          <p:cNvSpPr/>
          <p:nvPr/>
        </p:nvSpPr>
        <p:spPr>
          <a:xfrm>
            <a:off x="8605664" y="0"/>
            <a:ext cx="3586336" cy="6858000"/>
          </a:xfrm>
          <a:prstGeom prst="rect">
            <a:avLst/>
          </a:prstGeom>
          <a:solidFill>
            <a:srgbClr val="005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33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1E20635A-4F7F-F042-A5AF-B91F7922450A}"/>
              </a:ext>
            </a:extLst>
          </p:cNvPr>
          <p:cNvGrpSpPr/>
          <p:nvPr/>
        </p:nvGrpSpPr>
        <p:grpSpPr>
          <a:xfrm>
            <a:off x="8605664" y="5002018"/>
            <a:ext cx="3586336" cy="1855982"/>
            <a:chOff x="7105477" y="5703693"/>
            <a:chExt cx="3586336" cy="185598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C4D52F-D7F0-D94F-8AED-0C4EA680573C}"/>
                </a:ext>
              </a:extLst>
            </p:cNvPr>
            <p:cNvSpPr/>
            <p:nvPr/>
          </p:nvSpPr>
          <p:spPr>
            <a:xfrm>
              <a:off x="7105477" y="5703693"/>
              <a:ext cx="3586336" cy="1855982"/>
            </a:xfrm>
            <a:custGeom>
              <a:avLst/>
              <a:gdLst>
                <a:gd name="connsiteX0" fmla="*/ 3199069 w 3586336"/>
                <a:gd name="connsiteY0" fmla="*/ 0 h 1855982"/>
                <a:gd name="connsiteX1" fmla="*/ 3576365 w 3586336"/>
                <a:gd name="connsiteY1" fmla="*/ 19052 h 1855982"/>
                <a:gd name="connsiteX2" fmla="*/ 3586336 w 3586336"/>
                <a:gd name="connsiteY2" fmla="*/ 20319 h 1855982"/>
                <a:gd name="connsiteX3" fmla="*/ 3586336 w 3586336"/>
                <a:gd name="connsiteY3" fmla="*/ 1855982 h 1855982"/>
                <a:gd name="connsiteX4" fmla="*/ 0 w 3586336"/>
                <a:gd name="connsiteY4" fmla="*/ 1855982 h 1855982"/>
                <a:gd name="connsiteX5" fmla="*/ 139139 w 3586336"/>
                <a:gd name="connsiteY5" fmla="*/ 1626952 h 1855982"/>
                <a:gd name="connsiteX6" fmla="*/ 3199069 w 3586336"/>
                <a:gd name="connsiteY6" fmla="*/ 0 h 185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0070C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700A9878-020A-9A47-BFF9-3C05AAB600EA}"/>
                </a:ext>
              </a:extLst>
            </p:cNvPr>
            <p:cNvSpPr/>
            <p:nvPr/>
          </p:nvSpPr>
          <p:spPr>
            <a:xfrm>
              <a:off x="7680340" y="6176761"/>
              <a:ext cx="754040" cy="754040"/>
            </a:xfrm>
            <a:prstGeom prst="ellipse">
              <a:avLst/>
            </a:prstGeom>
            <a:solidFill>
              <a:srgbClr val="004E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17032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fld id="{18657D31-EBB7-6140-9DEE-EDBC8954A43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xmlns="" id="{EBFDE671-FDB8-914C-9F61-F1FE85AD9267}"/>
              </a:ext>
            </a:extLst>
          </p:cNvPr>
          <p:cNvCxnSpPr/>
          <p:nvPr/>
        </p:nvCxnSpPr>
        <p:spPr>
          <a:xfrm flipV="1">
            <a:off x="11731497" y="6465556"/>
            <a:ext cx="0" cy="392444"/>
          </a:xfrm>
          <a:prstGeom prst="line">
            <a:avLst/>
          </a:prstGeom>
          <a:ln w="190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0AA316A-70E8-A54A-A314-842A3127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46" y="249425"/>
            <a:ext cx="7193084" cy="7742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903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D49EC127-8DCA-4642-94BC-5CF7AD4626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346" y="1058517"/>
            <a:ext cx="7193084" cy="5297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544"/>
              </a:spcBef>
              <a:spcAft>
                <a:spcPts val="544"/>
              </a:spcAft>
              <a:buNone/>
              <a:defRPr sz="1633"/>
            </a:lvl1pPr>
            <a:lvl2pPr marL="253472" indent="-240511">
              <a:tabLst/>
              <a:defRPr sz="1452"/>
            </a:lvl2pPr>
            <a:lvl3pPr marL="576072" indent="-282275">
              <a:tabLst/>
              <a:defRPr sz="1270"/>
            </a:lvl3pPr>
            <a:lvl4pPr marL="816583" indent="-240511">
              <a:tabLst/>
              <a:defRPr sz="1089"/>
            </a:lvl4pPr>
            <a:lvl5pPr>
              <a:defRPr sz="1452"/>
            </a:lvl5pPr>
          </a:lstStyle>
          <a:p>
            <a:pPr lvl="0"/>
            <a:r>
              <a:rPr lang="ru-RU" dirty="0"/>
              <a:t>Образец текста…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40740240-B6F4-9C46-B55F-D859ED1D773F}"/>
              </a:ext>
            </a:extLst>
          </p:cNvPr>
          <p:cNvSpPr/>
          <p:nvPr/>
        </p:nvSpPr>
        <p:spPr>
          <a:xfrm rot="5400000">
            <a:off x="10630880" y="5234225"/>
            <a:ext cx="2212465" cy="25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26" dirty="0">
                <a:solidFill>
                  <a:schemeClr val="bg1">
                    <a:alpha val="40000"/>
                  </a:schemeClr>
                </a:solidFill>
              </a:rPr>
              <a:t>ЛИГА ЦИФРОВОЙ ЭКОНОМИКИ</a:t>
            </a:r>
          </a:p>
        </p:txBody>
      </p:sp>
    </p:spTree>
    <p:extLst>
      <p:ext uri="{BB962C8B-B14F-4D97-AF65-F5344CB8AC3E}">
        <p14:creationId xmlns:p14="http://schemas.microsoft.com/office/powerpoint/2010/main" val="187591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1DFB43-4C73-334D-A24E-F003EFD3C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3CF63FE-B8C8-444D-8A90-3777FF464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A70DF5D-B3B4-F041-A6D5-5CF604CC3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28B79-0039-2448-AD02-E20D4E84E8BA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D50BB75-41CD-0243-9DB1-573678197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52433C6-46E8-2A4D-868D-A4C19683A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BCDE5-9CDE-5644-929B-0BF19FD91C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8" r:id="rId13"/>
    <p:sldLayoutId id="2147483669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1" y="366186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1" y="182668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</a:t>
            </a:r>
            <a:r>
              <a:rPr lang="ru-RU" dirty="0" err="1"/>
              <a:t>урове</a:t>
            </a:r>
            <a:r>
              <a:rPr lang="en-US" dirty="0" err="1"/>
              <a:t>dsdd</a:t>
            </a:r>
            <a:r>
              <a:rPr lang="ru-RU" dirty="0" err="1"/>
              <a:t>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66"/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66"/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72866"/>
            <a:fld id="{30C44A0F-29A5-CC43-BA5A-9EF566F7ED62}" type="slidenum">
              <a:rPr lang="ru-RU" smtClean="0">
                <a:solidFill>
                  <a:srgbClr val="000000">
                    <a:tint val="75000"/>
                  </a:srgbClr>
                </a:solidFill>
              </a:rPr>
              <a:pPr defTabSz="1072866"/>
              <a:t>‹#›</a:t>
            </a:fld>
            <a:endParaRPr lang="ru-RU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6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hf hdr="0" ftr="0" dt="0"/>
  <p:txStyles>
    <p:titleStyle>
      <a:lvl1pPr algn="l" defTabSz="990570" rtl="0" eaLnBrk="1" latinLnBrk="0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0" hangingPunct="1">
        <a:lnSpc>
          <a:spcPct val="90000"/>
        </a:lnSpc>
        <a:spcBef>
          <a:spcPts val="1083"/>
        </a:spcBef>
        <a:buFont typeface="Arial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32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.gif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8.png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17489" y="485807"/>
            <a:ext cx="7989748" cy="2387600"/>
          </a:xfrm>
        </p:spPr>
        <p:txBody>
          <a:bodyPr/>
          <a:lstStyle/>
          <a:p>
            <a:r>
              <a:rPr lang="ru-RU" dirty="0" smtClean="0"/>
              <a:t>Сортировки, </a:t>
            </a:r>
            <a:br>
              <a:rPr lang="ru-RU" dirty="0" smtClean="0"/>
            </a:br>
            <a:r>
              <a:rPr lang="ru-RU" dirty="0" smtClean="0"/>
              <a:t>встроенные сортировки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7489" y="2873407"/>
            <a:ext cx="6949784" cy="1218561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 их применение</a:t>
            </a:r>
            <a:endParaRPr lang="ru-RU" sz="28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64" y="3500755"/>
            <a:ext cx="2127195" cy="16257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36" y="4779887"/>
            <a:ext cx="1922328" cy="183657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30" y="2735117"/>
            <a:ext cx="2355414" cy="18002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59" y="5367572"/>
            <a:ext cx="2081482" cy="124888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7" y="3671320"/>
            <a:ext cx="708559" cy="29104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47" y="3371727"/>
            <a:ext cx="1850686" cy="171706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112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2"/>
                </a:solidFill>
              </a:rPr>
              <a:t>Сортировка выбором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8" y="991824"/>
            <a:ext cx="8393502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Этот алгоритм сегментирует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последовательность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на две части: отсортированную и неотсортированную. Сначала нужно рассмотреть подмножество массива и найти в нём максимум (или минимум). Затем выбранное значение меняют местами со значением первого неотсортированного элемента. Этот шаг нужно повторять до тех пор, пока в массиве не закончатся неотсортированные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части.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9703" t="10630" r="41273" b="73373"/>
          <a:stretch/>
        </p:blipFill>
        <p:spPr>
          <a:xfrm>
            <a:off x="741911" y="3073321"/>
            <a:ext cx="8031176" cy="1766098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10" y="2584020"/>
            <a:ext cx="2609257" cy="18449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5622" r="19353" b="4963"/>
          <a:stretch/>
        </p:blipFill>
        <p:spPr>
          <a:xfrm>
            <a:off x="9125656" y="974784"/>
            <a:ext cx="2950234" cy="20099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078" y="3073321"/>
            <a:ext cx="952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6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Сортировка вставками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7" y="991824"/>
            <a:ext cx="11084945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Как и сортировка выборкой, этот алгоритм сегментирует список на две части: отсортированную и неотсортированную. Алгоритм перебирает второй сегмент и вставляет текущий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элемент так, чтобы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он оказался между ближайшими элементами с минимальным и максимальным значением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9174" t="10234" r="45731" b="56792"/>
          <a:stretch/>
        </p:blipFill>
        <p:spPr>
          <a:xfrm>
            <a:off x="519075" y="2406770"/>
            <a:ext cx="6280748" cy="316570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23" y="1778172"/>
            <a:ext cx="2609257" cy="184496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45" y="2704755"/>
            <a:ext cx="3356488" cy="201389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6" t="8773" r="17707" b="8488"/>
          <a:stretch/>
        </p:blipFill>
        <p:spPr>
          <a:xfrm>
            <a:off x="7923780" y="2496853"/>
            <a:ext cx="3933646" cy="2553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3750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27578 0.3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9" y="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5AA8"/>
                </a:solidFill>
              </a:rPr>
              <a:t>Сортировка слиянием</a:t>
            </a:r>
            <a:endParaRPr lang="ru-RU" dirty="0">
              <a:solidFill>
                <a:srgbClr val="005AA8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8" y="991824"/>
            <a:ext cx="7323827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167BBD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Этот алгоритм относится к алгоритмам «разделяй и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властвуй». Он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разбивает список на две части, каждую из них он разбивает ещё на две и т. д. Список разбивается пополам, пока не останутся единичные элементы.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" y="2786998"/>
            <a:ext cx="4500832" cy="13778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" t="3696" r="4110" b="7777"/>
          <a:stretch/>
        </p:blipFill>
        <p:spPr>
          <a:xfrm>
            <a:off x="8048445" y="1112807"/>
            <a:ext cx="3709359" cy="18719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53"/>
          <p:cNvSpPr>
            <a:spLocks noChangeArrowheads="1"/>
          </p:cNvSpPr>
          <p:nvPr/>
        </p:nvSpPr>
        <p:spPr bwMode="auto">
          <a:xfrm>
            <a:off x="6540110" y="3371843"/>
            <a:ext cx="5903912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800" b="1" dirty="0">
                <a:solidFill>
                  <a:srgbClr val="005AA8"/>
                </a:solidFill>
              </a:rPr>
              <a:t>«Разделяй и властвуй</a:t>
            </a:r>
            <a:r>
              <a:rPr lang="ru-RU" altLang="ru-RU" sz="2800" b="1" dirty="0" smtClean="0">
                <a:solidFill>
                  <a:srgbClr val="005AA8"/>
                </a:solidFill>
              </a:rPr>
              <a:t>»</a:t>
            </a:r>
            <a:r>
              <a:rPr lang="en-US" altLang="ru-RU" sz="2800" b="1" dirty="0" smtClean="0">
                <a:solidFill>
                  <a:srgbClr val="005AA8"/>
                </a:solidFill>
              </a:rPr>
              <a:t>:</a:t>
            </a:r>
            <a:endParaRPr lang="ru-RU" altLang="ru-RU" sz="2800" b="1" dirty="0">
              <a:solidFill>
                <a:srgbClr val="005AA8"/>
              </a:solidFill>
            </a:endParaRPr>
          </a:p>
        </p:txBody>
      </p:sp>
      <p:sp>
        <p:nvSpPr>
          <p:cNvPr id="16" name="Text Placeholder 17"/>
          <p:cNvSpPr>
            <a:spLocks noGrp="1"/>
          </p:cNvSpPr>
          <p:nvPr/>
        </p:nvSpPr>
        <p:spPr>
          <a:xfrm>
            <a:off x="5821602" y="3972447"/>
            <a:ext cx="6313517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167BBD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задача разбивается на несколько подзадач меньшего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размера</a:t>
            </a:r>
            <a:endParaRPr lang="ru-RU" sz="2000" dirty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167BBD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эти подзадачи решаются с помощью рекурсивных вызовов того же (или другого)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алгоритма</a:t>
            </a:r>
            <a:endParaRPr lang="ru-RU" sz="2000" dirty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167BBD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решения подзадач объединяются, и получается решение исходной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задачи</a:t>
            </a:r>
            <a:endParaRPr lang="ru-RU" sz="2000" dirty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21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5AA8"/>
                </a:solidFill>
              </a:rPr>
              <a:t>Сортировка слиянием</a:t>
            </a:r>
            <a:endParaRPr lang="ru-RU" dirty="0">
              <a:solidFill>
                <a:srgbClr val="005AA8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104" t="8256" r="32571" b="15906"/>
          <a:stretch/>
        </p:blipFill>
        <p:spPr>
          <a:xfrm>
            <a:off x="550072" y="903243"/>
            <a:ext cx="5891842" cy="49601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8822" t="32656" r="40423" b="32260"/>
          <a:stretch/>
        </p:blipFill>
        <p:spPr>
          <a:xfrm>
            <a:off x="6317207" y="903243"/>
            <a:ext cx="4968816" cy="22946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089" y="185744"/>
            <a:ext cx="2609257" cy="18449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251"/>
          <a:stretch/>
        </p:blipFill>
        <p:spPr>
          <a:xfrm>
            <a:off x="7139382" y="3284135"/>
            <a:ext cx="3030378" cy="34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58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Быстрая сортировка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8" y="991824"/>
            <a:ext cx="7082288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Этот алгоритм также относится к алгоритмам «разделяй и властвуй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». При правильной конфигурации он чрезвычайно эффективен и не требует дополнительной памяти, в отличие от сортировки слиянием.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70" y="1024887"/>
            <a:ext cx="3574358" cy="19598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11" y="3106384"/>
            <a:ext cx="3278623" cy="2505805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/>
        </p:nvSpPr>
        <p:spPr>
          <a:xfrm>
            <a:off x="5198853" y="3106384"/>
            <a:ext cx="6658573" cy="318646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None/>
            </a:pPr>
            <a:r>
              <a:rPr lang="ru-RU" sz="2000" dirty="0" smtClean="0">
                <a:solidFill>
                  <a:srgbClr val="009945"/>
                </a:solidFill>
                <a:latin typeface="+mj-lt"/>
                <a:ea typeface="Verdana" charset="0"/>
                <a:cs typeface="Verdana" charset="0"/>
              </a:rPr>
              <a:t>Три шага реализации алгоритма</a:t>
            </a:r>
            <a:r>
              <a:rPr lang="en-US" sz="2000" dirty="0" smtClean="0">
                <a:solidFill>
                  <a:srgbClr val="009945"/>
                </a:solidFill>
                <a:latin typeface="+mj-lt"/>
                <a:ea typeface="Verdana" charset="0"/>
                <a:cs typeface="Verdana" charset="0"/>
              </a:rPr>
              <a:t>:</a:t>
            </a:r>
            <a:endParaRPr lang="ru-RU" sz="2000" dirty="0" smtClean="0">
              <a:solidFill>
                <a:srgbClr val="009945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Сначала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из массива нужно выбрать один элемент — его обычно называют опорным. </a:t>
            </a:r>
            <a:endParaRPr lang="ru-RU" sz="2000" dirty="0" smtClean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Затем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другие элементы в массиве перераспределяют так, чтобы элементы меньше опорного оказались до него, а большие или равные — после. </a:t>
            </a:r>
            <a:endParaRPr lang="ru-RU" sz="2000" dirty="0" smtClean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Р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екурсивно применить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первые два шага к </a:t>
            </a:r>
            <a:r>
              <a:rPr lang="ru-RU" sz="2000" dirty="0" err="1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подмассивам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 справа и слева от опорного значения.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7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Быстрая сортировка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6221032" y="1950339"/>
            <a:ext cx="968375" cy="571500"/>
          </a:xfrm>
          <a:prstGeom prst="rect">
            <a:avLst/>
          </a:prstGeom>
          <a:solidFill>
            <a:srgbClr val="E6E6FF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ru-RU">
              <a:latin typeface="Arial" charset="0"/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2747582" y="1950339"/>
            <a:ext cx="966787" cy="571500"/>
          </a:xfrm>
          <a:prstGeom prst="rect">
            <a:avLst/>
          </a:prstGeom>
          <a:solidFill>
            <a:srgbClr val="FFFF99"/>
          </a:solidFill>
          <a:ln w="12700" cap="flat" cmpd="sng" algn="ctr">
            <a:noFill/>
            <a:prstDash val="solid"/>
            <a:round/>
            <a:headEnd type="none" w="med" len="med"/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Номер слайда 2"/>
          <p:cNvSpPr txBox="1">
            <a:spLocks/>
          </p:cNvSpPr>
          <p:nvPr/>
        </p:nvSpPr>
        <p:spPr>
          <a:xfrm>
            <a:off x="7004050" y="-20638"/>
            <a:ext cx="2133600" cy="47625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spcBef>
                <a:spcPct val="20000"/>
              </a:spcBef>
              <a:buChar char="•"/>
              <a:defRPr sz="3200" b="0" i="0" kern="1200">
                <a:solidFill>
                  <a:schemeClr val="tx1"/>
                </a:solidFill>
                <a:latin typeface="Arial" panose="020B0604020202020204" pitchFamily="34" charset="0"/>
                <a:ea typeface="Verdana" charset="0"/>
                <a:cs typeface="Verdana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135799-027F-4520-938F-74A172F2D6B4}" type="slidenum">
              <a:rPr lang="ru-RU" altLang="ru-RU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ru-RU" altLang="ru-RU" sz="1400"/>
          </a:p>
        </p:txBody>
      </p:sp>
      <p:sp>
        <p:nvSpPr>
          <p:cNvPr id="13" name="Прямоугольник 30"/>
          <p:cNvSpPr>
            <a:spLocks noChangeArrowheads="1"/>
          </p:cNvSpPr>
          <p:nvPr/>
        </p:nvSpPr>
        <p:spPr bwMode="auto">
          <a:xfrm>
            <a:off x="861632" y="1089914"/>
            <a:ext cx="10202608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200" b="1" dirty="0">
                <a:solidFill>
                  <a:srgbClr val="0C9744"/>
                </a:solidFill>
              </a:rPr>
              <a:t>Разделение</a:t>
            </a:r>
            <a:r>
              <a:rPr lang="ru-RU" sz="2200" dirty="0">
                <a:solidFill>
                  <a:srgbClr val="0C9744"/>
                </a:solidFill>
              </a:rPr>
              <a:t>: </a:t>
            </a: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ru-RU" sz="2400" dirty="0">
                <a:solidFill>
                  <a:srgbClr val="000000"/>
                </a:solidFill>
              </a:rPr>
              <a:t>выбрать </a:t>
            </a:r>
            <a:r>
              <a:rPr lang="ru-RU" sz="2400" dirty="0" smtClean="0">
                <a:solidFill>
                  <a:srgbClr val="000000"/>
                </a:solidFill>
              </a:rPr>
              <a:t>опорный </a:t>
            </a:r>
            <a:r>
              <a:rPr lang="ru-RU" sz="2400" dirty="0">
                <a:solidFill>
                  <a:srgbClr val="000000"/>
                </a:solidFill>
              </a:rPr>
              <a:t>элемент </a:t>
            </a:r>
            <a:r>
              <a:rPr lang="ru-RU" sz="2400" dirty="0" smtClean="0">
                <a:solidFill>
                  <a:srgbClr val="000000"/>
                </a:solidFill>
              </a:rPr>
              <a:t>массива </a:t>
            </a:r>
            <a:r>
              <a:rPr lang="ru-RU" sz="2400" b="1" dirty="0" smtClean="0">
                <a:solidFill>
                  <a:srgbClr val="000000"/>
                </a:solidFill>
              </a:rPr>
              <a:t>А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ru-RU" sz="2400" dirty="0" smtClean="0">
                <a:solidFill>
                  <a:srgbClr val="000000"/>
                </a:solidFill>
              </a:rPr>
              <a:t>например, в центре </a:t>
            </a:r>
            <a:r>
              <a:rPr lang="ru-RU" sz="2400" dirty="0">
                <a:solidFill>
                  <a:srgbClr val="000000"/>
                </a:solidFill>
              </a:rPr>
              <a:t>(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ru-RU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=67</a:t>
            </a:r>
            <a:r>
              <a:rPr lang="ru-RU" sz="2400" dirty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endParaRPr lang="ru-RU" sz="2400" dirty="0">
              <a:solidFill>
                <a:srgbClr val="000000"/>
              </a:solidFill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ru-RU" sz="2400" dirty="0">
                <a:solidFill>
                  <a:srgbClr val="000000"/>
                </a:solidFill>
              </a:rPr>
              <a:t>установить </a:t>
            </a:r>
            <a:r>
              <a:rPr lang="en-US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ru-RU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(левый указатель)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  <a:cs typeface="Courier New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(</a:t>
            </a:r>
            <a:r>
              <a:rPr lang="ru-RU" sz="2400" dirty="0" smtClean="0">
                <a:solidFill>
                  <a:srgbClr val="000000"/>
                </a:solidFill>
              </a:rPr>
              <a:t>правый </a:t>
            </a:r>
            <a:r>
              <a:rPr lang="ru-RU" sz="2400" dirty="0">
                <a:solidFill>
                  <a:srgbClr val="000000"/>
                </a:solidFill>
              </a:rPr>
              <a:t>указатель)</a:t>
            </a:r>
            <a:r>
              <a:rPr lang="ru-RU" sz="2400" b="1" dirty="0" smtClean="0">
                <a:solidFill>
                  <a:srgbClr val="000000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N-1</a:t>
            </a:r>
            <a:endParaRPr lang="ru-RU" sz="24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ru-RU" sz="2400" dirty="0">
                <a:solidFill>
                  <a:srgbClr val="000000"/>
                </a:solidFill>
              </a:rPr>
              <a:t>увеличивая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ru-RU" sz="2400" dirty="0">
                <a:solidFill>
                  <a:srgbClr val="000000"/>
                </a:solidFill>
              </a:rPr>
              <a:t>найти первый </a:t>
            </a:r>
            <a:r>
              <a:rPr lang="ru-RU" sz="2400" dirty="0" smtClean="0">
                <a:solidFill>
                  <a:srgbClr val="000000"/>
                </a:solidFill>
              </a:rPr>
              <a:t>элемент слева от опорного, </a:t>
            </a:r>
            <a:r>
              <a:rPr lang="ru-RU" sz="2400" dirty="0">
                <a:solidFill>
                  <a:srgbClr val="000000"/>
                </a:solidFill>
              </a:rPr>
              <a:t/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ru-RU" sz="2400" dirty="0">
                <a:solidFill>
                  <a:srgbClr val="000000"/>
                </a:solidFill>
              </a:rPr>
              <a:t>который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&gt;=</a:t>
            </a:r>
            <a:r>
              <a:rPr lang="en-US" sz="2400" b="1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ru-RU" sz="2400" dirty="0">
                <a:solidFill>
                  <a:srgbClr val="000000"/>
                </a:solidFill>
              </a:rPr>
              <a:t>должен стоять справа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ru-RU" sz="2400" dirty="0"/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ru-RU" sz="2400" dirty="0">
                <a:solidFill>
                  <a:srgbClr val="000000"/>
                </a:solidFill>
              </a:rPr>
              <a:t>уменьшая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ru-RU" sz="2400" dirty="0">
                <a:solidFill>
                  <a:srgbClr val="000000"/>
                </a:solidFill>
              </a:rPr>
              <a:t>, найти первый </a:t>
            </a:r>
            <a:r>
              <a:rPr lang="ru-RU" sz="2400" dirty="0" smtClean="0">
                <a:solidFill>
                  <a:srgbClr val="000000"/>
                </a:solidFill>
              </a:rPr>
              <a:t>элемент справа от опорного, </a:t>
            </a:r>
            <a:r>
              <a:rPr lang="ru-RU" sz="2400" dirty="0">
                <a:solidFill>
                  <a:srgbClr val="000000"/>
                </a:solidFill>
              </a:rPr>
              <a:t/>
            </a:r>
            <a:br>
              <a:rPr lang="ru-RU" sz="2400" dirty="0">
                <a:solidFill>
                  <a:srgbClr val="000000"/>
                </a:solidFill>
              </a:rPr>
            </a:br>
            <a:r>
              <a:rPr lang="ru-RU" sz="2400" dirty="0">
                <a:solidFill>
                  <a:srgbClr val="000000"/>
                </a:solidFill>
              </a:rPr>
              <a:t>который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2400" b="1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ru-RU" sz="2400" dirty="0">
                <a:solidFill>
                  <a:srgbClr val="000000"/>
                </a:solidFill>
              </a:rPr>
              <a:t>должен стоять слева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  <a:endParaRPr lang="ru-RU" sz="2400" dirty="0">
              <a:solidFill>
                <a:srgbClr val="000000"/>
              </a:solidFill>
            </a:endParaRPr>
          </a:p>
          <a:p>
            <a:pPr marL="357188" indent="-357188" eaLnBrk="1" hangingPunct="1">
              <a:spcBef>
                <a:spcPts val="600"/>
              </a:spcBef>
              <a:buFont typeface="Arial" pitchFamily="34" charset="0"/>
              <a:buAutoNum type="arabicParenR"/>
              <a:defRPr/>
            </a:pPr>
            <a:r>
              <a:rPr lang="ru-RU" sz="2400" dirty="0">
                <a:solidFill>
                  <a:srgbClr val="000000"/>
                </a:solidFill>
              </a:rPr>
              <a:t>если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L&lt;=R</a:t>
            </a:r>
            <a:r>
              <a:rPr lang="ru-RU" sz="2400" dirty="0">
                <a:solidFill>
                  <a:srgbClr val="000000"/>
                </a:solidFill>
              </a:rPr>
              <a:t> то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поменять местами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A[L]</a:t>
            </a:r>
            <a:r>
              <a:rPr lang="ru-RU" sz="2400" dirty="0">
                <a:solidFill>
                  <a:srgbClr val="000000"/>
                </a:solidFill>
              </a:rPr>
              <a:t> и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A[R]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Courier New" pitchFamily="49" charset="0"/>
              </a:rPr>
              <a:t/>
            </a:r>
            <a:br>
              <a:rPr lang="ru-RU" sz="2400" dirty="0">
                <a:solidFill>
                  <a:srgbClr val="000000"/>
                </a:solidFill>
                <a:cs typeface="Courier New" pitchFamily="49" charset="0"/>
              </a:rPr>
            </a:br>
            <a:r>
              <a:rPr lang="ru-RU" sz="2400" dirty="0" smtClean="0">
                <a:solidFill>
                  <a:srgbClr val="000000"/>
                </a:solidFill>
                <a:cs typeface="Courier New" pitchFamily="49" charset="0"/>
              </a:rPr>
              <a:t>и </a:t>
            </a:r>
            <a:r>
              <a:rPr lang="ru-RU" sz="2400" dirty="0">
                <a:solidFill>
                  <a:srgbClr val="000000"/>
                </a:solidFill>
                <a:cs typeface="Courier New" pitchFamily="49" charset="0"/>
              </a:rPr>
              <a:t>перейти к п.</a:t>
            </a:r>
            <a:r>
              <a:rPr lang="en-US" sz="2400" dirty="0">
                <a:solidFill>
                  <a:srgbClr val="000000"/>
                </a:solidFill>
                <a:cs typeface="Courier New" pitchFamily="49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cs typeface="Courier New" pitchFamily="49" charset="0"/>
              </a:rPr>
              <a:t>3</a:t>
            </a:r>
            <a:r>
              <a:rPr lang="en-US" sz="2400" dirty="0" smtClean="0">
                <a:solidFill>
                  <a:srgbClr val="000000"/>
                </a:solidFill>
                <a:cs typeface="Courier New" pitchFamily="49" charset="0"/>
              </a:rPr>
              <a:t>, </a:t>
            </a:r>
            <a:r>
              <a:rPr lang="ru-RU" sz="2400" dirty="0" smtClean="0">
                <a:solidFill>
                  <a:srgbClr val="000000"/>
                </a:solidFill>
                <a:cs typeface="Courier New" pitchFamily="49" charset="0"/>
              </a:rPr>
              <a:t>иначе </a:t>
            </a:r>
            <a:r>
              <a:rPr lang="ru-RU" sz="2400" b="1" dirty="0">
                <a:solidFill>
                  <a:srgbClr val="FF0000"/>
                </a:solidFill>
                <a:cs typeface="Courier New" pitchFamily="49" charset="0"/>
              </a:rPr>
              <a:t>стоп</a:t>
            </a:r>
            <a:r>
              <a:rPr lang="ru-RU" sz="2400" dirty="0">
                <a:solidFill>
                  <a:srgbClr val="000000"/>
                </a:solidFill>
                <a:cs typeface="Courier New" pitchFamily="49" charset="0"/>
              </a:rPr>
              <a:t>.</a:t>
            </a: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16256"/>
              </p:ext>
            </p:extLst>
          </p:nvPr>
        </p:nvGraphicFramePr>
        <p:xfrm>
          <a:off x="1922082" y="2013839"/>
          <a:ext cx="6096000" cy="457200"/>
        </p:xfrm>
        <a:graphic>
          <a:graphicData uri="http://schemas.openxmlformats.org/drawingml/2006/table">
            <a:tbl>
              <a:tblPr/>
              <a:tblGrid>
                <a:gridCol w="871537"/>
                <a:gridCol w="869950"/>
                <a:gridCol w="871538"/>
                <a:gridCol w="869950"/>
                <a:gridCol w="871537"/>
                <a:gridCol w="869950"/>
                <a:gridCol w="871538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53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82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67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6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95</a:t>
                      </a:r>
                      <a:endParaRPr kumimoji="0" lang="ru-RU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Прямоугольник 14"/>
          <p:cNvSpPr>
            <a:spLocks noChangeArrowheads="1"/>
          </p:cNvSpPr>
          <p:nvPr/>
        </p:nvSpPr>
        <p:spPr bwMode="auto">
          <a:xfrm>
            <a:off x="2144332" y="2463102"/>
            <a:ext cx="369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Прямоугольник 15"/>
          <p:cNvSpPr>
            <a:spLocks noChangeArrowheads="1"/>
          </p:cNvSpPr>
          <p:nvPr/>
        </p:nvSpPr>
        <p:spPr bwMode="auto">
          <a:xfrm>
            <a:off x="7468807" y="2463102"/>
            <a:ext cx="369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Прямоугольник 16"/>
          <p:cNvSpPr>
            <a:spLocks noChangeArrowheads="1"/>
          </p:cNvSpPr>
          <p:nvPr/>
        </p:nvSpPr>
        <p:spPr bwMode="auto">
          <a:xfrm>
            <a:off x="3058732" y="2463102"/>
            <a:ext cx="369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6565519" y="2463102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2966657" y="2010664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78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6441694" y="2010664"/>
            <a:ext cx="55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2957132" y="2010664"/>
            <a:ext cx="55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6441694" y="2010664"/>
            <a:ext cx="55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2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78</a:t>
            </a:r>
            <a:endParaRPr lang="ru-RU" altLang="ru-RU" sz="2400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99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build="p"/>
      <p:bldP spid="15" grpId="0"/>
      <p:bldP spid="15" grpId="1"/>
      <p:bldP spid="16" grpId="0"/>
      <p:bldP spid="16" grpId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Быстрая сортировка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9175" t="10367" r="55354" b="59298"/>
          <a:stretch/>
        </p:blipFill>
        <p:spPr>
          <a:xfrm>
            <a:off x="733245" y="1656272"/>
            <a:ext cx="5792448" cy="3700731"/>
          </a:xfrm>
          <a:prstGeom prst="rect">
            <a:avLst/>
          </a:prstGeom>
        </p:spPr>
      </p:pic>
      <p:sp>
        <p:nvSpPr>
          <p:cNvPr id="11" name="Text Placeholder 17"/>
          <p:cNvSpPr>
            <a:spLocks noGrp="1"/>
          </p:cNvSpPr>
          <p:nvPr/>
        </p:nvSpPr>
        <p:spPr>
          <a:xfrm>
            <a:off x="6775330" y="1807309"/>
            <a:ext cx="4665637" cy="10313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latin typeface="+mj-lt"/>
                <a:ea typeface="Verdana" charset="0"/>
                <a:cs typeface="Verdana" charset="0"/>
              </a:rPr>
              <a:t>Быстрая сортировка 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начинается с выбора </a:t>
            </a:r>
            <a:r>
              <a:rPr lang="ru-RU" sz="2000" dirty="0">
                <a:latin typeface="+mj-lt"/>
                <a:ea typeface="Verdana" charset="0"/>
                <a:cs typeface="Verdana" charset="0"/>
              </a:rPr>
              <a:t>одного из элементов в качестве опорного.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37383" y="1095091"/>
            <a:ext cx="2358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b="1" dirty="0" smtClean="0">
                <a:solidFill>
                  <a:srgbClr val="0C9744"/>
                </a:solidFill>
              </a:rPr>
              <a:t>Программный код</a:t>
            </a:r>
            <a:r>
              <a:rPr lang="en-US" b="1" dirty="0" smtClean="0">
                <a:solidFill>
                  <a:srgbClr val="0C9744"/>
                </a:solidFill>
              </a:rPr>
              <a:t>:</a:t>
            </a:r>
            <a:endParaRPr lang="ru-RU" dirty="0">
              <a:solidFill>
                <a:srgbClr val="0C9744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605780" y="4774124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ea typeface="Verdana" charset="0"/>
                <a:cs typeface="Verdana" charset="0"/>
              </a:rPr>
              <a:t> </a:t>
            </a:r>
            <a:r>
              <a:rPr lang="ru-RU" sz="2000" dirty="0" smtClean="0">
                <a:ea typeface="Verdana" charset="0"/>
                <a:cs typeface="Verdana" charset="0"/>
              </a:rPr>
              <a:t>Все </a:t>
            </a:r>
            <a:r>
              <a:rPr lang="ru-RU" sz="2000" dirty="0">
                <a:ea typeface="Verdana" charset="0"/>
                <a:cs typeface="Verdana" charset="0"/>
              </a:rPr>
              <a:t>элементы меньше </a:t>
            </a:r>
            <a:r>
              <a:rPr lang="ru-RU" sz="2000" dirty="0" smtClean="0">
                <a:ea typeface="Verdana" charset="0"/>
                <a:cs typeface="Verdana" charset="0"/>
              </a:rPr>
              <a:t>опорного перемещаются </a:t>
            </a:r>
            <a:r>
              <a:rPr lang="ru-RU" sz="2000" dirty="0">
                <a:ea typeface="Verdana" charset="0"/>
                <a:cs typeface="Verdana" charset="0"/>
              </a:rPr>
              <a:t>влево, а равные и большие элементы перемещаются вправо</a:t>
            </a:r>
            <a:r>
              <a:rPr lang="ru-RU" sz="2000" dirty="0" smtClean="0">
                <a:ea typeface="Verdana" charset="0"/>
                <a:cs typeface="Verdana" charset="0"/>
              </a:rPr>
              <a:t>.  </a:t>
            </a:r>
            <a:endParaRPr lang="ru-RU" sz="2000" dirty="0">
              <a:ea typeface="Verdana" charset="0"/>
              <a:cs typeface="Verdana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 flipH="1">
            <a:off x="4023360" y="2264317"/>
            <a:ext cx="2423160" cy="408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5806430" y="3258281"/>
            <a:ext cx="3615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ru-RU" sz="2000" dirty="0" smtClean="0"/>
              <a:t>Затем разбивается список</a:t>
            </a:r>
            <a:endParaRPr lang="ru-RU" sz="2000" dirty="0"/>
          </a:p>
        </p:txBody>
      </p:sp>
      <p:cxnSp>
        <p:nvCxnSpPr>
          <p:cNvPr id="28" name="Прямая со стрелкой 27"/>
          <p:cNvCxnSpPr/>
          <p:nvPr/>
        </p:nvCxnSpPr>
        <p:spPr>
          <a:xfrm flipH="1" flipV="1">
            <a:off x="4892041" y="3439378"/>
            <a:ext cx="713739" cy="8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 flipH="1" flipV="1">
            <a:off x="4718304" y="4400698"/>
            <a:ext cx="1170432" cy="64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84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Встроенные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6550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Встроенные сортировки </a:t>
            </a:r>
            <a:r>
              <a:rPr lang="en-US" dirty="0" smtClean="0">
                <a:solidFill>
                  <a:srgbClr val="009945"/>
                </a:solidFill>
              </a:rPr>
              <a:t>Python 3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7" y="991824"/>
            <a:ext cx="11084945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В языке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программирования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Python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есть встроенный алгоритм сортировки — </a:t>
            </a:r>
            <a:r>
              <a:rPr lang="ru-RU" sz="2000" dirty="0" err="1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Timsort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.</a:t>
            </a:r>
            <a:b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На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больших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последовательностях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он работает, как сортировка слиянием, а на маленьких фрагментах — как сортировка вставками. Этот алгоритм специально оптимизирован для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Python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а также быстро работает (за линейное время), если исходный список почти отсортирован.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0480" y="3216290"/>
            <a:ext cx="5309736" cy="1200329"/>
          </a:xfrm>
          <a:prstGeom prst="rect">
            <a:avLst/>
          </a:prstGeom>
          <a:solidFill>
            <a:srgbClr val="F6BF8A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indent="90488">
              <a:defRPr/>
            </a:pPr>
            <a:r>
              <a:rPr lang="ru-RU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А = 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[2, 5, -6, 1, 0, 11]</a:t>
            </a:r>
            <a:endParaRPr lang="ru-RU" sz="2400" b="1" dirty="0" smtClean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indent="90488"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B</a:t>
            </a:r>
            <a:r>
              <a:rPr lang="en-US" sz="2400" b="1" dirty="0" smtClean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lang="en-US" sz="2400" b="1" dirty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sorted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 A</a:t>
            </a:r>
            <a:r>
              <a:rPr lang="en-US" sz="2400" b="1" dirty="0">
                <a:solidFill>
                  <a:srgbClr val="00B0F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indent="90488"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B = [-6, 0, 1, 2, 5, 11]</a:t>
            </a:r>
            <a:endParaRPr lang="ru-RU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719018" y="2795977"/>
            <a:ext cx="4733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solidFill>
                  <a:srgbClr val="009945"/>
                </a:solidFill>
              </a:rPr>
              <a:t>Сортировка по </a:t>
            </a:r>
            <a:r>
              <a:rPr lang="ru-RU" altLang="ru-RU" sz="2400" b="1" dirty="0">
                <a:solidFill>
                  <a:srgbClr val="009945"/>
                </a:solidFill>
              </a:rPr>
              <a:t>возрастанию</a:t>
            </a:r>
            <a:r>
              <a:rPr lang="ru-RU" altLang="ru-RU" sz="2400" dirty="0">
                <a:solidFill>
                  <a:srgbClr val="009945"/>
                </a:solidFill>
              </a:rPr>
              <a:t>: 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990480" y="4969596"/>
            <a:ext cx="6864350" cy="830997"/>
          </a:xfrm>
          <a:prstGeom prst="rect">
            <a:avLst/>
          </a:prstGeom>
          <a:solidFill>
            <a:srgbClr val="F6BF8A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indent="90488">
              <a:defRPr/>
            </a:pP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C</a:t>
            </a:r>
            <a:r>
              <a:rPr lang="en-US" sz="2400" b="1" dirty="0" smtClean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lang="en-US" sz="2400" b="1" dirty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sorted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(A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reverse</a:t>
            </a:r>
            <a:r>
              <a:rPr lang="en-US" sz="2400" b="1" dirty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lang="en-US" sz="2400" b="1" dirty="0">
                <a:latin typeface="+mn-lt"/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True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indent="90488">
              <a:defRPr/>
            </a:pP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C = [11, 5, 2, 1, 0, -6]</a:t>
            </a:r>
            <a:endParaRPr lang="ru-RU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719018" y="4520066"/>
            <a:ext cx="2468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rgbClr val="009945"/>
                </a:solidFill>
              </a:rPr>
              <a:t>По</a:t>
            </a:r>
            <a:r>
              <a:rPr lang="ru-RU" altLang="ru-RU" sz="2400" b="1" dirty="0">
                <a:solidFill>
                  <a:srgbClr val="333399"/>
                </a:solidFill>
              </a:rPr>
              <a:t> </a:t>
            </a:r>
            <a:r>
              <a:rPr lang="ru-RU" altLang="ru-RU" sz="2400" b="1" dirty="0">
                <a:solidFill>
                  <a:srgbClr val="009945"/>
                </a:solidFill>
              </a:rPr>
              <a:t>убыванию</a:t>
            </a:r>
            <a:r>
              <a:rPr lang="ru-RU" altLang="ru-RU" sz="2400" dirty="0">
                <a:solidFill>
                  <a:srgbClr val="000000"/>
                </a:solidFill>
              </a:rPr>
              <a:t>:</a:t>
            </a:r>
            <a:r>
              <a:rPr lang="ru-RU" altLang="ru-RU" sz="2400" dirty="0">
                <a:solidFill>
                  <a:srgbClr val="333399"/>
                </a:solidFill>
              </a:rPr>
              <a:t> </a:t>
            </a:r>
          </a:p>
        </p:txBody>
      </p:sp>
      <p:sp>
        <p:nvSpPr>
          <p:cNvPr id="16" name="Text Placeholder 17"/>
          <p:cNvSpPr>
            <a:spLocks noGrp="1"/>
          </p:cNvSpPr>
          <p:nvPr/>
        </p:nvSpPr>
        <p:spPr>
          <a:xfrm>
            <a:off x="7482810" y="2801232"/>
            <a:ext cx="4908762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None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Функция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sorted()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 возвращает новый отсортированный список, поэтому результат ее работы можно присвоить переменной.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F0C6404B-8E11-7548-8A45-5EC9EAA554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871" y="2829468"/>
            <a:ext cx="468929" cy="4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03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9945"/>
                </a:solidFill>
              </a:rPr>
              <a:t>Встроенные сортировки </a:t>
            </a:r>
            <a:r>
              <a:rPr lang="en-US" dirty="0" smtClean="0">
                <a:solidFill>
                  <a:srgbClr val="009945"/>
                </a:solidFill>
              </a:rPr>
              <a:t>Python 3</a:t>
            </a:r>
            <a:endParaRPr lang="ru-RU" dirty="0">
              <a:solidFill>
                <a:srgbClr val="009945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32" name="Text Placeholder 17"/>
          <p:cNvSpPr>
            <a:spLocks noGrp="1"/>
          </p:cNvSpPr>
          <p:nvPr/>
        </p:nvSpPr>
        <p:spPr>
          <a:xfrm>
            <a:off x="629727" y="991824"/>
            <a:ext cx="11084945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Font typeface="Wingdings" charset="2"/>
              <a:buChar char="§"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Для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списков -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упорядоченных изменяемых коллекций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объектов произвольных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типов – в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Python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определена отдельная функция для сортировки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.sort()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92984" y="2595597"/>
            <a:ext cx="5917391" cy="1200329"/>
          </a:xfrm>
          <a:prstGeom prst="rect">
            <a:avLst/>
          </a:prstGeom>
          <a:solidFill>
            <a:srgbClr val="F6BF8A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indent="90488">
              <a:defRPr/>
            </a:pPr>
            <a:r>
              <a:rPr lang="ru-RU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А =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[2, 5, -6, 1, 0, 11]</a:t>
            </a:r>
            <a:endParaRPr lang="ru-RU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indent="90488">
              <a:defRPr/>
            </a:pPr>
            <a:r>
              <a:rPr lang="ru-RU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А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</a:t>
            </a:r>
            <a:r>
              <a:rPr lang="en-US" sz="2400" b="1" dirty="0" smtClean="0">
                <a:solidFill>
                  <a:schemeClr val="accent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sort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()</a:t>
            </a:r>
            <a:endParaRPr lang="en-US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indent="90488">
              <a:defRPr/>
            </a:pP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 [-6, 0, 1, 2, 5, 11]</a:t>
            </a:r>
            <a:endParaRPr lang="ru-RU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719018" y="2101033"/>
            <a:ext cx="4733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 smtClean="0">
                <a:solidFill>
                  <a:srgbClr val="009945"/>
                </a:solidFill>
              </a:rPr>
              <a:t>Сортировка по </a:t>
            </a:r>
            <a:r>
              <a:rPr lang="ru-RU" altLang="ru-RU" sz="2400" b="1" dirty="0">
                <a:solidFill>
                  <a:srgbClr val="009945"/>
                </a:solidFill>
              </a:rPr>
              <a:t>возрастанию</a:t>
            </a:r>
            <a:r>
              <a:rPr lang="ru-RU" altLang="ru-RU" sz="2400" dirty="0">
                <a:solidFill>
                  <a:srgbClr val="009945"/>
                </a:solidFill>
              </a:rPr>
              <a:t>: 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992984" y="4259652"/>
            <a:ext cx="5917391" cy="830997"/>
          </a:xfrm>
          <a:prstGeom prst="rect">
            <a:avLst/>
          </a:prstGeom>
          <a:solidFill>
            <a:srgbClr val="F6BF8A"/>
          </a:solidFill>
          <a:ln w="12700" cap="flat" cmpd="sng">
            <a:noFill/>
            <a:prstDash val="solid"/>
            <a:miter lim="800000"/>
            <a:headEnd type="none" w="med" len="med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indent="90488">
              <a:defRPr/>
            </a:pPr>
            <a:r>
              <a:rPr lang="ru-RU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А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sort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(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reverse</a:t>
            </a:r>
            <a:r>
              <a:rPr lang="en-US" sz="2400" b="1" dirty="0"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</a:t>
            </a:r>
            <a:r>
              <a:rPr lang="en-US" sz="2400" b="1" dirty="0">
                <a:ea typeface="Times New Roman" pitchFamily="18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True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)</a:t>
            </a:r>
          </a:p>
          <a:p>
            <a:pPr indent="90488">
              <a:defRPr/>
            </a:pP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# 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= [11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 </a:t>
            </a:r>
            <a:r>
              <a:rPr lang="en-US" sz="2400" b="1" dirty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5, 2, 1, 0, -6</a:t>
            </a:r>
            <a:r>
              <a:rPr lang="en-US" sz="2400" b="1" dirty="0" smtClean="0">
                <a:latin typeface="Courier New" pitchFamily="49" charset="0"/>
                <a:ea typeface="Times New Roman" pitchFamily="18" charset="0"/>
                <a:cs typeface="Courier New" pitchFamily="49" charset="0"/>
              </a:rPr>
              <a:t>]</a:t>
            </a:r>
            <a:endParaRPr lang="ru-RU" sz="2400" b="1" dirty="0"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719018" y="3797690"/>
            <a:ext cx="2468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rgbClr val="009945"/>
                </a:solidFill>
              </a:rPr>
              <a:t>По</a:t>
            </a:r>
            <a:r>
              <a:rPr lang="ru-RU" altLang="ru-RU" sz="2400" b="1" dirty="0">
                <a:solidFill>
                  <a:srgbClr val="333399"/>
                </a:solidFill>
              </a:rPr>
              <a:t> </a:t>
            </a:r>
            <a:r>
              <a:rPr lang="ru-RU" altLang="ru-RU" sz="2400" b="1" dirty="0">
                <a:solidFill>
                  <a:srgbClr val="009945"/>
                </a:solidFill>
              </a:rPr>
              <a:t>убыванию</a:t>
            </a:r>
            <a:r>
              <a:rPr lang="ru-RU" altLang="ru-RU" sz="2400" dirty="0">
                <a:solidFill>
                  <a:srgbClr val="000000"/>
                </a:solidFill>
              </a:rPr>
              <a:t>:</a:t>
            </a:r>
            <a:r>
              <a:rPr lang="ru-RU" altLang="ru-RU" sz="2400" dirty="0">
                <a:solidFill>
                  <a:srgbClr val="333399"/>
                </a:solidFill>
              </a:rPr>
              <a:t> </a:t>
            </a:r>
          </a:p>
        </p:txBody>
      </p:sp>
      <p:sp>
        <p:nvSpPr>
          <p:cNvPr id="16" name="Text Placeholder 17"/>
          <p:cNvSpPr>
            <a:spLocks noGrp="1"/>
          </p:cNvSpPr>
          <p:nvPr/>
        </p:nvSpPr>
        <p:spPr>
          <a:xfrm>
            <a:off x="7747986" y="2801232"/>
            <a:ext cx="4231862" cy="199291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rgbClr val="009945"/>
              </a:buClr>
              <a:buNone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Функция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.sort ()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изменяет исходный список при сортировке.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F0C6404B-8E11-7548-8A45-5EC9EAA554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047" y="2829468"/>
            <a:ext cx="468929" cy="4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8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E9CA447-FB9A-744D-997A-8F0FE8374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688" y="693290"/>
            <a:ext cx="6206482" cy="618688"/>
          </a:xfrm>
        </p:spPr>
        <p:txBody>
          <a:bodyPr/>
          <a:lstStyle/>
          <a:p>
            <a:r>
              <a:rPr lang="ru-RU" dirty="0">
                <a:solidFill>
                  <a:schemeClr val="accent3"/>
                </a:solidFill>
              </a:rPr>
              <a:t>01.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9617E1D-34A0-E049-A23B-23F3E8146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689" y="1295046"/>
            <a:ext cx="6123684" cy="388011"/>
          </a:xfrm>
        </p:spPr>
        <p:txBody>
          <a:bodyPr/>
          <a:lstStyle/>
          <a:p>
            <a:r>
              <a:rPr lang="ru-RU" sz="2800" dirty="0" smtClean="0"/>
              <a:t>Понятие сортировки</a:t>
            </a:r>
            <a:endParaRPr lang="ru-RU" sz="28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990C6C89-831D-E849-8909-6A258B2C8F3C}"/>
              </a:ext>
            </a:extLst>
          </p:cNvPr>
          <p:cNvSpPr txBox="1">
            <a:spLocks/>
          </p:cNvSpPr>
          <p:nvPr/>
        </p:nvSpPr>
        <p:spPr>
          <a:xfrm>
            <a:off x="1595688" y="1913733"/>
            <a:ext cx="6206482" cy="618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7" b="1" i="0" kern="120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>
                <a:solidFill>
                  <a:srgbClr val="0C9744"/>
                </a:solidFill>
                <a:latin typeface="Arial" panose="020B0604020202020204"/>
              </a:rPr>
              <a:t>02.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32BFF24E-DEDD-0E49-AEAA-FB0811715616}"/>
              </a:ext>
            </a:extLst>
          </p:cNvPr>
          <p:cNvSpPr txBox="1">
            <a:spLocks/>
          </p:cNvSpPr>
          <p:nvPr/>
        </p:nvSpPr>
        <p:spPr>
          <a:xfrm>
            <a:off x="1595689" y="2515489"/>
            <a:ext cx="6123684" cy="388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570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5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13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7642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6993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278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>
                <a:solidFill>
                  <a:srgbClr val="000000"/>
                </a:solidFill>
                <a:latin typeface="Arial" panose="020B0604020202020204"/>
              </a:rPr>
              <a:t>Основные виды</a:t>
            </a:r>
            <a:endParaRPr lang="ru-RU" sz="28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6756A4DD-8870-2242-90ED-13EEC9E68ADD}"/>
              </a:ext>
            </a:extLst>
          </p:cNvPr>
          <p:cNvSpPr txBox="1">
            <a:spLocks/>
          </p:cNvSpPr>
          <p:nvPr/>
        </p:nvSpPr>
        <p:spPr>
          <a:xfrm>
            <a:off x="1595688" y="3195910"/>
            <a:ext cx="6206482" cy="618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7" b="1" i="0" kern="120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>
                <a:solidFill>
                  <a:srgbClr val="0C9744"/>
                </a:solidFill>
                <a:latin typeface="Arial" panose="020B0604020202020204"/>
              </a:rPr>
              <a:t>03.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xmlns="" id="{47F10501-7F1E-E846-AA16-6A19CFC8E673}"/>
              </a:ext>
            </a:extLst>
          </p:cNvPr>
          <p:cNvSpPr txBox="1">
            <a:spLocks/>
          </p:cNvSpPr>
          <p:nvPr/>
        </p:nvSpPr>
        <p:spPr>
          <a:xfrm>
            <a:off x="1595689" y="3797666"/>
            <a:ext cx="6123684" cy="388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570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5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13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7642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6993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278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>
                <a:solidFill>
                  <a:srgbClr val="000000"/>
                </a:solidFill>
                <a:latin typeface="Arial" panose="020B0604020202020204"/>
              </a:rPr>
              <a:t>Встроенные сортировки</a:t>
            </a:r>
          </a:p>
        </p:txBody>
      </p:sp>
    </p:spTree>
    <p:extLst>
      <p:ext uri="{BB962C8B-B14F-4D97-AF65-F5344CB8AC3E}">
        <p14:creationId xmlns:p14="http://schemas.microsoft.com/office/powerpoint/2010/main" val="582557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">
            <a:extLst>
              <a:ext uri="{FF2B5EF4-FFF2-40B4-BE49-F238E27FC236}">
                <a16:creationId xmlns:a16="http://schemas.microsoft.com/office/drawing/2014/main" xmlns="" id="{BCE12734-1266-F842-92A3-1551C1981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6297" y="469044"/>
            <a:ext cx="307456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200" dirty="0" smtClean="0">
                <a:ea typeface="Verdana" panose="020B0604030504040204" pitchFamily="34" charset="0"/>
                <a:cs typeface="Verdana" panose="020B0604030504040204" pitchFamily="34" charset="0"/>
              </a:rPr>
              <a:t>Заключение</a:t>
            </a:r>
            <a:r>
              <a:rPr lang="ru-RU" sz="2400" dirty="0">
                <a:solidFill>
                  <a:srgbClr val="2888F2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2400" dirty="0">
                <a:solidFill>
                  <a:srgbClr val="2888F2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2800" dirty="0"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2800" dirty="0"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ru-RU" sz="3200" b="0" dirty="0">
              <a:solidFill>
                <a:schemeClr val="tx1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1916" y="2586749"/>
            <a:ext cx="7363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Мы рассмотрели много видов разных сортировок, но все-таки какая лучше всего? На этот вопрос нет однозначного ответа, все зависит от ситуации. Поэтому для своей задачи тестируйте на разных и выбирайте лучшую!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63649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57864" y="1160464"/>
            <a:ext cx="4749761" cy="444241"/>
          </a:xfrm>
        </p:spPr>
        <p:txBody>
          <a:bodyPr anchor="t"/>
          <a:lstStyle/>
          <a:p>
            <a:r>
              <a:rPr lang="ru-RU" b="0" dirty="0"/>
              <a:t>"Наш мир - не случайность, не хаос, -</a:t>
            </a:r>
            <a:r>
              <a:rPr lang="ru-RU" dirty="0"/>
              <a:t/>
            </a:r>
            <a:br>
              <a:rPr lang="ru-RU" dirty="0"/>
            </a:br>
            <a:r>
              <a:rPr lang="ru-RU" b="0" dirty="0"/>
              <a:t>Есть система во </a:t>
            </a:r>
            <a:r>
              <a:rPr lang="ru-RU" b="0" dirty="0" smtClean="0"/>
              <a:t>всем…"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459192" y="3010619"/>
            <a:ext cx="2648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0C9744"/>
                </a:solidFill>
              </a:rPr>
              <a:t>А. А. </a:t>
            </a:r>
            <a:r>
              <a:rPr lang="ru-RU" sz="2000" dirty="0" err="1" smtClean="0">
                <a:solidFill>
                  <a:srgbClr val="0C9744"/>
                </a:solidFill>
              </a:rPr>
              <a:t>Стекольников</a:t>
            </a:r>
            <a:endParaRPr lang="ru-RU" sz="2000" dirty="0">
              <a:solidFill>
                <a:srgbClr val="0C97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116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Понятие сортировки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689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2197" y="876510"/>
            <a:ext cx="9187225" cy="461433"/>
          </a:xfrm>
        </p:spPr>
        <p:txBody>
          <a:bodyPr/>
          <a:lstStyle/>
          <a:p>
            <a:r>
              <a:rPr lang="ru-RU" sz="3200" dirty="0" smtClean="0"/>
              <a:t>Сортировка</a:t>
            </a:r>
            <a:endParaRPr lang="en-US" sz="3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9" name="Text Placeholder 17"/>
          <p:cNvSpPr>
            <a:spLocks noGrp="1"/>
          </p:cNvSpPr>
          <p:nvPr/>
        </p:nvSpPr>
        <p:spPr>
          <a:xfrm>
            <a:off x="997003" y="1904542"/>
            <a:ext cx="8837612" cy="16090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>
                <a:latin typeface="+mj-lt"/>
                <a:ea typeface="Verdana" charset="0"/>
                <a:cs typeface="Verdana" charset="0"/>
              </a:rPr>
              <a:t>Сортировка данных 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— </a:t>
            </a:r>
            <a:r>
              <a:rPr lang="ru-RU" sz="2000" dirty="0">
                <a:latin typeface="+mj-lt"/>
                <a:ea typeface="Verdana" charset="0"/>
                <a:cs typeface="Verdana" charset="0"/>
              </a:rPr>
              <a:t>один из этапов обработки данных, упорядочение элементарных 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данных</a:t>
            </a:r>
            <a:r>
              <a:rPr lang="en-US" sz="2000" dirty="0" smtClean="0">
                <a:latin typeface="+mj-lt"/>
                <a:ea typeface="Verdana" charset="0"/>
                <a:cs typeface="Verdana" charset="0"/>
              </a:rPr>
              <a:t> 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в </a:t>
            </a:r>
            <a:r>
              <a:rPr lang="ru-RU" sz="2000" dirty="0">
                <a:latin typeface="+mj-lt"/>
                <a:ea typeface="Verdana" charset="0"/>
                <a:cs typeface="Verdana" charset="0"/>
              </a:rPr>
              <a:t>последовательности, определяемой значениями некоторых признаков, называемых ключами сортировки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>
                <a:latin typeface="+mj-lt"/>
                <a:ea typeface="Verdana" charset="0"/>
                <a:cs typeface="Verdana" charset="0"/>
              </a:rPr>
              <a:t>Сортировка записей в базе данных – это процесс упорядочивания её элементов по определённому критерию, в указанной последовательности.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endParaRPr lang="ru-RU" sz="2000" b="1" dirty="0">
              <a:latin typeface="+mj-lt"/>
              <a:ea typeface="Verdana" charset="0"/>
              <a:cs typeface="Verdana" charset="0"/>
            </a:endParaRPr>
          </a:p>
        </p:txBody>
      </p:sp>
      <p:sp>
        <p:nvSpPr>
          <p:cNvPr id="17" name="Text Placeholder 17"/>
          <p:cNvSpPr>
            <a:spLocks noGrp="1"/>
          </p:cNvSpPr>
          <p:nvPr/>
        </p:nvSpPr>
        <p:spPr>
          <a:xfrm>
            <a:off x="997003" y="1579008"/>
            <a:ext cx="8837612" cy="12314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>
                <a:latin typeface="+mj-lt"/>
                <a:ea typeface="Verdana" charset="0"/>
                <a:cs typeface="Verdana" charset="0"/>
              </a:rPr>
              <a:t>Сортировка – упорядочивание данных по некоторому признаку</a:t>
            </a:r>
            <a:r>
              <a:rPr lang="ru-RU" sz="2000" dirty="0" smtClean="0">
                <a:latin typeface="+mj-lt"/>
                <a:ea typeface="Verdana" charset="0"/>
                <a:cs typeface="Verdana" charset="0"/>
              </a:rPr>
              <a:t>.</a:t>
            </a: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59" y="3925212"/>
            <a:ext cx="4625601" cy="21391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09236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Основные виды сортировок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2670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8500" y="312331"/>
            <a:ext cx="10116111" cy="834899"/>
          </a:xfrm>
        </p:spPr>
        <p:txBody>
          <a:bodyPr/>
          <a:lstStyle/>
          <a:p>
            <a:r>
              <a:rPr lang="ru-RU" sz="2800" dirty="0" smtClean="0"/>
              <a:t>Распространенные алгоритмы сортировки</a:t>
            </a:r>
            <a:endParaRPr lang="ru-RU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2677064" y="1196255"/>
            <a:ext cx="6360782" cy="44712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889F1"/>
              </a:buClr>
              <a:buSzPct val="80000"/>
            </a:pPr>
            <a:r>
              <a:rPr lang="ru-RU" sz="2200" dirty="0" smtClean="0"/>
              <a:t>Пузырьковая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889F1"/>
              </a:buClr>
              <a:buSzPct val="80000"/>
            </a:pPr>
            <a:r>
              <a:rPr lang="ru-RU" sz="2200" dirty="0" smtClean="0"/>
              <a:t>Выбором</a:t>
            </a:r>
            <a:endParaRPr lang="ru-RU" sz="2200" dirty="0" smtClean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889F1"/>
              </a:buClr>
              <a:buSzPct val="80000"/>
            </a:pPr>
            <a:r>
              <a:rPr lang="ru-RU" sz="2200" dirty="0" smtClean="0"/>
              <a:t>Вставками</a:t>
            </a:r>
            <a:endParaRPr lang="ru-RU" sz="2200" dirty="0" smtClean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889F1"/>
              </a:buClr>
              <a:buSzPct val="80000"/>
            </a:pPr>
            <a:r>
              <a:rPr lang="ru-RU" sz="2200" dirty="0" smtClean="0"/>
              <a:t>Слиянием</a:t>
            </a:r>
            <a:endParaRPr lang="ru-RU" sz="2200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2889F1"/>
              </a:buClr>
              <a:buSzPct val="80000"/>
            </a:pPr>
            <a:r>
              <a:rPr lang="ru-RU" sz="2200" dirty="0" smtClean="0"/>
              <a:t>Быстрая</a:t>
            </a:r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1964436" y="1173113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atin typeface="+mj-lt"/>
              </a:rPr>
              <a:t>1</a:t>
            </a:r>
            <a:endParaRPr lang="ru-RU" sz="4000" b="1" dirty="0">
              <a:solidFill>
                <a:schemeClr val="tx2">
                  <a:lumMod val="40000"/>
                  <a:lumOff val="60000"/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1964436" y="2027976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atin typeface="+mj-lt"/>
              </a:rPr>
              <a:t>2</a:t>
            </a:r>
            <a:endParaRPr lang="ru-RU" sz="4000" b="1" dirty="0">
              <a:solidFill>
                <a:schemeClr val="tx2">
                  <a:lumMod val="40000"/>
                  <a:lumOff val="60000"/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7" name="Текст 3"/>
          <p:cNvSpPr txBox="1">
            <a:spLocks/>
          </p:cNvSpPr>
          <p:nvPr/>
        </p:nvSpPr>
        <p:spPr>
          <a:xfrm>
            <a:off x="1964436" y="2833490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atin typeface="+mj-lt"/>
              </a:rPr>
              <a:t>3</a:t>
            </a:r>
            <a:endParaRPr lang="ru-RU" sz="4000" b="1" dirty="0">
              <a:solidFill>
                <a:schemeClr val="tx2">
                  <a:lumMod val="40000"/>
                  <a:lumOff val="60000"/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8" name="Текст 3"/>
          <p:cNvSpPr txBox="1">
            <a:spLocks/>
          </p:cNvSpPr>
          <p:nvPr/>
        </p:nvSpPr>
        <p:spPr>
          <a:xfrm>
            <a:off x="1964436" y="3647628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atin typeface="+mj-lt"/>
              </a:rPr>
              <a:t>4</a:t>
            </a:r>
            <a:endParaRPr lang="ru-RU" sz="4000" b="1" dirty="0">
              <a:solidFill>
                <a:schemeClr val="tx2">
                  <a:lumMod val="40000"/>
                  <a:lumOff val="60000"/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9" name="Текст 3"/>
          <p:cNvSpPr txBox="1">
            <a:spLocks/>
          </p:cNvSpPr>
          <p:nvPr/>
        </p:nvSpPr>
        <p:spPr>
          <a:xfrm>
            <a:off x="1964436" y="4457704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>
                <a:solidFill>
                  <a:schemeClr val="tx2">
                    <a:lumMod val="40000"/>
                    <a:lumOff val="60000"/>
                    <a:alpha val="70000"/>
                  </a:schemeClr>
                </a:solidFill>
                <a:latin typeface="+mj-lt"/>
              </a:rPr>
              <a:t>5</a:t>
            </a:r>
            <a:endParaRPr lang="ru-RU" sz="4000" b="1" dirty="0">
              <a:solidFill>
                <a:schemeClr val="tx2">
                  <a:lumMod val="40000"/>
                  <a:lumOff val="60000"/>
                  <a:alpha val="70000"/>
                </a:schemeClr>
              </a:solidFill>
              <a:latin typeface="+mj-lt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47230"/>
            <a:ext cx="6400800" cy="48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29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Сортировка пузырьком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1419">
            <a:off x="8569954" y="2786243"/>
            <a:ext cx="5017947" cy="1465241"/>
          </a:xfrm>
          <a:prstGeom prst="rect">
            <a:avLst/>
          </a:prstGeom>
        </p:spPr>
      </p:pic>
      <p:sp>
        <p:nvSpPr>
          <p:cNvPr id="32" name="Text Placeholder 17"/>
          <p:cNvSpPr>
            <a:spLocks noGrp="1"/>
          </p:cNvSpPr>
          <p:nvPr/>
        </p:nvSpPr>
        <p:spPr>
          <a:xfrm>
            <a:off x="789974" y="991824"/>
            <a:ext cx="8837612" cy="12314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Идея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сортировки: аналогия с пузырьком воздуха в стакане, который поднимается со дна вверх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Для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массива данных – «меньший» элемент перемещается вверх массива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pic>
        <p:nvPicPr>
          <p:cNvPr id="34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56" y="3009846"/>
            <a:ext cx="434975" cy="1985963"/>
          </a:xfrm>
          <a:prstGeom prst="rect">
            <a:avLst/>
          </a:prstGeom>
        </p:spPr>
      </p:pic>
      <p:pic>
        <p:nvPicPr>
          <p:cNvPr id="35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31" y="3011434"/>
            <a:ext cx="434975" cy="1985963"/>
          </a:xfrm>
          <a:prstGeom prst="rect">
            <a:avLst/>
          </a:prstGeom>
        </p:spPr>
      </p:pic>
      <p:pic>
        <p:nvPicPr>
          <p:cNvPr id="36" name="tab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506" y="3001909"/>
            <a:ext cx="434975" cy="1985963"/>
          </a:xfrm>
          <a:prstGeom prst="rect">
            <a:avLst/>
          </a:prstGeom>
        </p:spPr>
      </p:pic>
      <p:pic>
        <p:nvPicPr>
          <p:cNvPr id="37" name="tab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444" y="3011434"/>
            <a:ext cx="434975" cy="1985963"/>
          </a:xfrm>
          <a:prstGeom prst="rect">
            <a:avLst/>
          </a:prstGeom>
        </p:spPr>
      </p:pic>
      <p:sp>
        <p:nvSpPr>
          <p:cNvPr id="38" name="Oval 100"/>
          <p:cNvSpPr>
            <a:spLocks noChangeArrowheads="1"/>
          </p:cNvSpPr>
          <p:nvPr/>
        </p:nvSpPr>
        <p:spPr bwMode="auto">
          <a:xfrm>
            <a:off x="1195419" y="4224284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39" name="Oval 101"/>
          <p:cNvSpPr>
            <a:spLocks noChangeArrowheads="1"/>
          </p:cNvSpPr>
          <p:nvPr/>
        </p:nvSpPr>
        <p:spPr bwMode="auto">
          <a:xfrm>
            <a:off x="2157444" y="3830584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0" name="Oval 102"/>
          <p:cNvSpPr>
            <a:spLocks noChangeArrowheads="1"/>
          </p:cNvSpPr>
          <p:nvPr/>
        </p:nvSpPr>
        <p:spPr bwMode="auto">
          <a:xfrm>
            <a:off x="3121056" y="3435296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pic>
        <p:nvPicPr>
          <p:cNvPr id="41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769" y="3011434"/>
            <a:ext cx="434975" cy="1985963"/>
          </a:xfrm>
          <a:prstGeom prst="rect">
            <a:avLst/>
          </a:prstGeom>
        </p:spPr>
      </p:pic>
      <p:sp>
        <p:nvSpPr>
          <p:cNvPr id="42" name="Oval 102"/>
          <p:cNvSpPr>
            <a:spLocks noChangeArrowheads="1"/>
          </p:cNvSpPr>
          <p:nvPr/>
        </p:nvSpPr>
        <p:spPr bwMode="auto">
          <a:xfrm>
            <a:off x="4083081" y="3041596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44" name="Text Placeholder 17"/>
          <p:cNvSpPr>
            <a:spLocks noGrp="1"/>
          </p:cNvSpPr>
          <p:nvPr/>
        </p:nvSpPr>
        <p:spPr>
          <a:xfrm>
            <a:off x="6206831" y="2738925"/>
            <a:ext cx="4221415" cy="25119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сравниваем два соседних 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элемента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:</a:t>
            </a:r>
            <a:r>
              <a:rPr lang="ru-RU" sz="20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если они стоят «неправильно», меняем их местами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r>
              <a:rPr lang="ru-RU" sz="20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за 1 проход по массиву один элемент (самый маленький) становится на свое место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sp>
        <p:nvSpPr>
          <p:cNvPr id="18" name="Rectangle 153"/>
          <p:cNvSpPr>
            <a:spLocks noChangeArrowheads="1"/>
          </p:cNvSpPr>
          <p:nvPr/>
        </p:nvSpPr>
        <p:spPr bwMode="auto">
          <a:xfrm>
            <a:off x="1589119" y="2280137"/>
            <a:ext cx="2336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rgbClr val="167BBD"/>
                </a:solidFill>
              </a:rPr>
              <a:t>1-й </a:t>
            </a:r>
            <a:r>
              <a:rPr lang="ru-RU" altLang="ru-RU" sz="2400" b="1" dirty="0" smtClean="0">
                <a:solidFill>
                  <a:srgbClr val="167BBD"/>
                </a:solidFill>
              </a:rPr>
              <a:t>проход</a:t>
            </a:r>
            <a:r>
              <a:rPr lang="en-US" altLang="ru-RU" sz="2400" b="1" dirty="0" smtClean="0">
                <a:solidFill>
                  <a:srgbClr val="167BBD"/>
                </a:solidFill>
              </a:rPr>
              <a:t> </a:t>
            </a:r>
            <a:r>
              <a:rPr lang="ru-RU" altLang="ru-RU" sz="2400" b="1" dirty="0" smtClean="0">
                <a:solidFill>
                  <a:srgbClr val="167BBD"/>
                </a:solidFill>
              </a:rPr>
              <a:t>по массиву</a:t>
            </a:r>
            <a:r>
              <a:rPr lang="en-US" altLang="ru-RU" sz="2400" b="1" dirty="0" smtClean="0">
                <a:solidFill>
                  <a:srgbClr val="167BBD"/>
                </a:solidFill>
              </a:rPr>
              <a:t>:</a:t>
            </a:r>
            <a:endParaRPr lang="ru-RU" altLang="ru-RU" sz="2400" b="1" dirty="0">
              <a:solidFill>
                <a:srgbClr val="167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11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Сортировка пузырьком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44A0F-29A5-CC43-BA5A-9EF566F7ED62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4" name="Text Placeholder 17"/>
          <p:cNvSpPr>
            <a:spLocks noGrp="1"/>
          </p:cNvSpPr>
          <p:nvPr/>
        </p:nvSpPr>
        <p:spPr>
          <a:xfrm>
            <a:off x="1996994" y="3829945"/>
            <a:ext cx="10836796" cy="77596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rIns="0" numCol="1" spcCol="36000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Tx/>
              <a:buNone/>
              <a:defRPr sz="1600" b="1" kern="1200" baseline="0">
                <a:solidFill>
                  <a:schemeClr val="tx2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1pPr>
            <a:lvl2pPr marL="180000" indent="-180000" algn="l" defTabSz="809625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charset="2"/>
              <a:buChar char="n"/>
              <a:defRPr sz="13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2pPr>
            <a:lvl3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tx2"/>
              </a:buClr>
              <a:buFontTx/>
              <a:buNone/>
              <a:defRPr sz="1000" kern="1200" cap="all">
                <a:solidFill>
                  <a:schemeClr val="accent1">
                    <a:lumMod val="75000"/>
                  </a:schemeClr>
                </a:solidFill>
                <a:latin typeface="Calibri"/>
                <a:ea typeface="+mj-ea"/>
                <a:cs typeface="Calibri"/>
              </a:defRPr>
            </a:lvl3pPr>
            <a:lvl4pPr marL="18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1000" i="1" u="sng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+mj-ea"/>
                <a:cs typeface="Calibri"/>
              </a:defRPr>
            </a:lvl4pPr>
            <a:lvl5pPr marL="36000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tx2"/>
              </a:buClr>
              <a:buFontTx/>
              <a:buNone/>
              <a:defRPr sz="900" kern="1200">
                <a:solidFill>
                  <a:srgbClr val="000707"/>
                </a:solidFill>
                <a:latin typeface="Calibri"/>
                <a:ea typeface="+mj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None/>
            </a:pPr>
            <a:r>
              <a:rPr lang="ru-RU" sz="18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Для </a:t>
            </a:r>
            <a:r>
              <a:rPr lang="ru-RU" sz="1800" dirty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сортировки массива из N элементов нужен </a:t>
            </a:r>
            <a:r>
              <a:rPr lang="ru-RU" sz="1800" dirty="0" smtClean="0">
                <a:solidFill>
                  <a:schemeClr val="tx1"/>
                </a:solidFill>
                <a:latin typeface="+mj-lt"/>
                <a:ea typeface="Verdana" charset="0"/>
                <a:cs typeface="Verdana" charset="0"/>
              </a:rPr>
              <a:t>N-1 «проход» по нему.</a:t>
            </a:r>
            <a:endParaRPr lang="ru-RU" sz="1800" dirty="0">
              <a:solidFill>
                <a:schemeClr val="tx1"/>
              </a:solidFill>
              <a:latin typeface="+mj-lt"/>
              <a:ea typeface="Verdana" charset="0"/>
              <a:cs typeface="Verdana" charset="0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  <a:buClr>
                <a:srgbClr val="0B75BA"/>
              </a:buClr>
              <a:buFont typeface="Wingdings" charset="2"/>
              <a:buChar char="§"/>
            </a:pPr>
            <a:endParaRPr lang="ru-RU" sz="2000" dirty="0">
              <a:latin typeface="+mj-lt"/>
              <a:ea typeface="Verdana" charset="0"/>
              <a:cs typeface="Verdana" charset="0"/>
            </a:endParaRPr>
          </a:p>
        </p:txBody>
      </p:sp>
      <p:graphicFrame>
        <p:nvGraphicFramePr>
          <p:cNvPr id="46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285883"/>
              </p:ext>
            </p:extLst>
          </p:nvPr>
        </p:nvGraphicFramePr>
        <p:xfrm>
          <a:off x="409662" y="1615685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" name="Oval 122"/>
          <p:cNvSpPr>
            <a:spLocks noChangeArrowheads="1"/>
          </p:cNvSpPr>
          <p:nvPr/>
        </p:nvSpPr>
        <p:spPr bwMode="auto">
          <a:xfrm>
            <a:off x="235037" y="2844410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48" name="Group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23920"/>
              </p:ext>
            </p:extLst>
          </p:nvPr>
        </p:nvGraphicFramePr>
        <p:xfrm>
          <a:off x="1257387" y="1615685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Group 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34882"/>
              </p:ext>
            </p:extLst>
          </p:nvPr>
        </p:nvGraphicFramePr>
        <p:xfrm>
          <a:off x="2106699" y="161568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Oval 151"/>
          <p:cNvSpPr>
            <a:spLocks noChangeArrowheads="1"/>
          </p:cNvSpPr>
          <p:nvPr/>
        </p:nvSpPr>
        <p:spPr bwMode="auto">
          <a:xfrm>
            <a:off x="1076412" y="2438010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51" name="Group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41721"/>
              </p:ext>
            </p:extLst>
          </p:nvPr>
        </p:nvGraphicFramePr>
        <p:xfrm>
          <a:off x="4141874" y="158393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Group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051108"/>
              </p:ext>
            </p:extLst>
          </p:nvPr>
        </p:nvGraphicFramePr>
        <p:xfrm>
          <a:off x="5889712" y="1585522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" name="Oval 180"/>
          <p:cNvSpPr>
            <a:spLocks noChangeArrowheads="1"/>
          </p:cNvSpPr>
          <p:nvPr/>
        </p:nvSpPr>
        <p:spPr bwMode="auto">
          <a:xfrm>
            <a:off x="3951374" y="2815835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54" name="Group 1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697874"/>
              </p:ext>
            </p:extLst>
          </p:nvPr>
        </p:nvGraphicFramePr>
        <p:xfrm>
          <a:off x="2954424" y="161568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5" name="Oval 151"/>
          <p:cNvSpPr>
            <a:spLocks noChangeArrowheads="1"/>
          </p:cNvSpPr>
          <p:nvPr/>
        </p:nvSpPr>
        <p:spPr bwMode="auto">
          <a:xfrm>
            <a:off x="1919374" y="2041135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56" name="Group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82444"/>
              </p:ext>
            </p:extLst>
          </p:nvPr>
        </p:nvGraphicFramePr>
        <p:xfrm>
          <a:off x="7096212" y="1583935"/>
          <a:ext cx="434975" cy="1987551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Group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602545"/>
              </p:ext>
            </p:extLst>
          </p:nvPr>
        </p:nvGraphicFramePr>
        <p:xfrm>
          <a:off x="7901074" y="158393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</a:tbl>
          </a:graphicData>
        </a:graphic>
      </p:graphicFrame>
      <p:sp>
        <p:nvSpPr>
          <p:cNvPr id="58" name="Oval 180"/>
          <p:cNvSpPr>
            <a:spLocks noChangeArrowheads="1"/>
          </p:cNvSpPr>
          <p:nvPr/>
        </p:nvSpPr>
        <p:spPr bwMode="auto">
          <a:xfrm>
            <a:off x="6923174" y="2798372"/>
            <a:ext cx="804863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graphicFrame>
        <p:nvGraphicFramePr>
          <p:cNvPr id="59" name="Group 1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00931"/>
              </p:ext>
            </p:extLst>
          </p:nvPr>
        </p:nvGraphicFramePr>
        <p:xfrm>
          <a:off x="5010237" y="1583935"/>
          <a:ext cx="434975" cy="1985963"/>
        </p:xfrm>
        <a:graphic>
          <a:graphicData uri="http://schemas.openxmlformats.org/drawingml/2006/table">
            <a:tbl>
              <a:tblPr/>
              <a:tblGrid>
                <a:gridCol w="434975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66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</a:t>
                      </a:r>
                      <a:endParaRPr kumimoji="0" lang="ru-R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" name="Oval 180"/>
          <p:cNvSpPr>
            <a:spLocks noChangeArrowheads="1"/>
          </p:cNvSpPr>
          <p:nvPr/>
        </p:nvSpPr>
        <p:spPr bwMode="auto">
          <a:xfrm>
            <a:off x="4838787" y="2414197"/>
            <a:ext cx="804862" cy="739775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1800"/>
          </a:p>
        </p:txBody>
      </p:sp>
      <p:sp>
        <p:nvSpPr>
          <p:cNvPr id="61" name="Rectangle 154"/>
          <p:cNvSpPr>
            <a:spLocks noChangeArrowheads="1"/>
          </p:cNvSpPr>
          <p:nvPr/>
        </p:nvSpPr>
        <p:spPr bwMode="auto">
          <a:xfrm>
            <a:off x="933772" y="1083872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rgbClr val="0B75BA"/>
                </a:solidFill>
              </a:rPr>
              <a:t>2-й проход</a:t>
            </a:r>
            <a:r>
              <a:rPr lang="en-US" altLang="ru-RU" sz="2400" b="1" dirty="0">
                <a:solidFill>
                  <a:srgbClr val="0B75BA"/>
                </a:solidFill>
              </a:rPr>
              <a:t>:</a:t>
            </a:r>
            <a:endParaRPr lang="ru-RU" altLang="ru-RU" sz="2400" b="1" dirty="0">
              <a:solidFill>
                <a:srgbClr val="0B75BA"/>
              </a:solidFill>
            </a:endParaRPr>
          </a:p>
        </p:txBody>
      </p:sp>
      <p:sp>
        <p:nvSpPr>
          <p:cNvPr id="62" name="Rectangle 155"/>
          <p:cNvSpPr>
            <a:spLocks noChangeArrowheads="1"/>
          </p:cNvSpPr>
          <p:nvPr/>
        </p:nvSpPr>
        <p:spPr bwMode="auto">
          <a:xfrm>
            <a:off x="4242866" y="1112447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solidFill>
                  <a:srgbClr val="0B75BA"/>
                </a:solidFill>
              </a:rPr>
              <a:t>3-й проход</a:t>
            </a:r>
            <a:r>
              <a:rPr lang="en-US" altLang="ru-RU" sz="2400" b="1" dirty="0">
                <a:solidFill>
                  <a:srgbClr val="0B75BA"/>
                </a:solidFill>
              </a:rPr>
              <a:t>:</a:t>
            </a:r>
            <a:endParaRPr lang="ru-RU" altLang="ru-RU" sz="2400" b="1" dirty="0">
              <a:solidFill>
                <a:srgbClr val="0B75BA"/>
              </a:solidFill>
            </a:endParaRPr>
          </a:p>
        </p:txBody>
      </p:sp>
      <p:sp>
        <p:nvSpPr>
          <p:cNvPr id="63" name="Rectangle 155"/>
          <p:cNvSpPr>
            <a:spLocks noChangeArrowheads="1"/>
          </p:cNvSpPr>
          <p:nvPr/>
        </p:nvSpPr>
        <p:spPr bwMode="auto">
          <a:xfrm>
            <a:off x="6667494" y="1112447"/>
            <a:ext cx="22510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 lIns="90000" tIns="46800" rIns="90000" bIns="4680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400" b="1" dirty="0">
                <a:solidFill>
                  <a:srgbClr val="0B75BA"/>
                </a:solidFill>
              </a:rPr>
              <a:t>4</a:t>
            </a:r>
            <a:r>
              <a:rPr lang="ru-RU" altLang="ru-RU" sz="2400" b="1" dirty="0">
                <a:solidFill>
                  <a:srgbClr val="0B75BA"/>
                </a:solidFill>
              </a:rPr>
              <a:t>-й проход</a:t>
            </a:r>
            <a:r>
              <a:rPr lang="en-US" altLang="ru-RU" sz="2400" b="1" dirty="0">
                <a:solidFill>
                  <a:srgbClr val="0B75BA"/>
                </a:solidFill>
              </a:rPr>
              <a:t>:</a:t>
            </a:r>
            <a:endParaRPr lang="ru-RU" altLang="ru-RU" sz="2400" b="1" dirty="0">
              <a:solidFill>
                <a:srgbClr val="0B75BA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xmlns="" id="{011B0010-1335-784A-87FC-5C6F26543C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851" y="3829945"/>
            <a:ext cx="503265" cy="519501"/>
          </a:xfrm>
          <a:prstGeom prst="rect">
            <a:avLst/>
          </a:prstGeom>
        </p:spPr>
      </p:pic>
      <p:pic>
        <p:nvPicPr>
          <p:cNvPr id="65" name="Рисунок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5765" r="37656" b="8295"/>
          <a:stretch/>
        </p:blipFill>
        <p:spPr>
          <a:xfrm>
            <a:off x="9298286" y="1579216"/>
            <a:ext cx="2503612" cy="2004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699" y="4427147"/>
            <a:ext cx="7823364" cy="1619096"/>
          </a:xfrm>
          <a:prstGeom prst="rect">
            <a:avLst/>
          </a:prstGeom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095" y="3829945"/>
            <a:ext cx="2609257" cy="18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15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3" grpId="0" animBg="1"/>
      <p:bldP spid="55" grpId="0" animBg="1"/>
      <p:bldP spid="58" grpId="0" animBg="1"/>
      <p:bldP spid="60" grpId="0" animBg="1"/>
    </p:bldLst>
  </p:timing>
</p:sld>
</file>

<file path=ppt/theme/theme1.xml><?xml version="1.0" encoding="utf-8"?>
<a:theme xmlns:a="http://schemas.openxmlformats.org/drawingml/2006/main" name="Лига">
  <a:themeElements>
    <a:clrScheme name="Лига_актуально">
      <a:dk1>
        <a:srgbClr val="000000"/>
      </a:dk1>
      <a:lt1>
        <a:srgbClr val="FFFFFF"/>
      </a:lt1>
      <a:dk2>
        <a:srgbClr val="818281"/>
      </a:dk2>
      <a:lt2>
        <a:srgbClr val="DCDBDE"/>
      </a:lt2>
      <a:accent1>
        <a:srgbClr val="0082C2"/>
      </a:accent1>
      <a:accent2>
        <a:srgbClr val="EE8015"/>
      </a:accent2>
      <a:accent3>
        <a:srgbClr val="0C9744"/>
      </a:accent3>
      <a:accent4>
        <a:srgbClr val="72308A"/>
      </a:accent4>
      <a:accent5>
        <a:srgbClr val="E2211C"/>
      </a:accent5>
      <a:accent6>
        <a:srgbClr val="FAB600"/>
      </a:accent6>
      <a:hlink>
        <a:srgbClr val="005AA6"/>
      </a:hlink>
      <a:folHlink>
        <a:srgbClr val="00A6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Лига" id="{CB18F978-EF18-4A34-AE52-1E3AD6054458}" vid="{4DBD0CB6-6D43-4A43-AAF0-AC32C602142D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Лига 2020">
      <a:dk1>
        <a:srgbClr val="000000"/>
      </a:dk1>
      <a:lt1>
        <a:srgbClr val="FFFFFF"/>
      </a:lt1>
      <a:dk2>
        <a:srgbClr val="818281"/>
      </a:dk2>
      <a:lt2>
        <a:srgbClr val="DCDBDE"/>
      </a:lt2>
      <a:accent1>
        <a:srgbClr val="0082C2"/>
      </a:accent1>
      <a:accent2>
        <a:srgbClr val="EE8015"/>
      </a:accent2>
      <a:accent3>
        <a:srgbClr val="0C9744"/>
      </a:accent3>
      <a:accent4>
        <a:srgbClr val="72308A"/>
      </a:accent4>
      <a:accent5>
        <a:srgbClr val="E2211C"/>
      </a:accent5>
      <a:accent6>
        <a:srgbClr val="FAB600"/>
      </a:accent6>
      <a:hlink>
        <a:srgbClr val="005AA6"/>
      </a:hlink>
      <a:folHlink>
        <a:srgbClr val="00A6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Лига</Template>
  <TotalTime>713</TotalTime>
  <Words>838</Words>
  <Application>Microsoft Office PowerPoint</Application>
  <PresentationFormat>Широкоэкранный</PresentationFormat>
  <Paragraphs>165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Calibri</vt:lpstr>
      <vt:lpstr>Courier New</vt:lpstr>
      <vt:lpstr>Helvetica Light</vt:lpstr>
      <vt:lpstr>Times New Roman</vt:lpstr>
      <vt:lpstr>Verdana</vt:lpstr>
      <vt:lpstr>Wingdings</vt:lpstr>
      <vt:lpstr>Лига</vt:lpstr>
      <vt:lpstr>Специальное оформление</vt:lpstr>
      <vt:lpstr>Сортировки,  встроенные сортировки</vt:lpstr>
      <vt:lpstr>01.</vt:lpstr>
      <vt:lpstr>"Наш мир - не случайность, не хаос, - Есть система во всем…"</vt:lpstr>
      <vt:lpstr>Понятие сортировки</vt:lpstr>
      <vt:lpstr>Сортировка</vt:lpstr>
      <vt:lpstr>Основные виды сортировок</vt:lpstr>
      <vt:lpstr>Распространенные алгоритмы сортировки</vt:lpstr>
      <vt:lpstr>Сортировка пузырьком</vt:lpstr>
      <vt:lpstr>Сортировка пузырьком</vt:lpstr>
      <vt:lpstr>Сортировка выбором</vt:lpstr>
      <vt:lpstr>Сортировка вставками</vt:lpstr>
      <vt:lpstr>Сортировка слиянием</vt:lpstr>
      <vt:lpstr>Сортировка слиянием</vt:lpstr>
      <vt:lpstr>Быстрая сортировка</vt:lpstr>
      <vt:lpstr>Быстрая сортировка</vt:lpstr>
      <vt:lpstr>Быстрая сортировка</vt:lpstr>
      <vt:lpstr>Встроенные сортировки</vt:lpstr>
      <vt:lpstr>Встроенные сортировки Python 3</vt:lpstr>
      <vt:lpstr>Встроенные сортировки Python 3</vt:lpstr>
      <vt:lpstr>Заключение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Сортировки,  встроенные сортировки</dc:title>
  <dc:creator>Фомичев Егор Денисович</dc:creator>
  <cp:lastModifiedBy>Романенко Анатолий Алексеевич</cp:lastModifiedBy>
  <cp:revision>45</cp:revision>
  <dcterms:created xsi:type="dcterms:W3CDTF">2022-05-20T07:28:39Z</dcterms:created>
  <dcterms:modified xsi:type="dcterms:W3CDTF">2022-05-23T10:29:38Z</dcterms:modified>
</cp:coreProperties>
</file>